
<file path=[Content_Types].xml><?xml version="1.0" encoding="utf-8"?>
<Types xmlns="http://schemas.openxmlformats.org/package/2006/content-types"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Default Extension="rels" ContentType="application/vnd.openxmlformats-package.relationships+xml"/>
  <Default Extension="jpeg" ContentType="image/jpeg"/>
  <Default Extension="xml" ContentType="application/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notesSlides/notesSlide6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notesSlides/notesSlide4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83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0691813" cy="7559675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 varScale="1">
        <p:scale>
          <a:sx n="161" d="100"/>
          <a:sy n="161" d="100"/>
        </p:scale>
        <p:origin x="-216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i-FI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6673755-3D5A-4A8A-BDBB-00DC41EECF3D}" type="datetime1">
              <a:rPr lang="fi-FI"/>
              <a:pPr/>
              <a:t>10/25/11</a:t>
            </a:fld>
            <a:endParaRPr lang="fi-FI"/>
          </a:p>
        </p:txBody>
      </p:sp>
      <p:sp>
        <p:nvSpPr>
          <p:cNvPr id="1028" name="Placeholder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004888" y="685800"/>
            <a:ext cx="484822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Click to edit Master text styles</a:t>
            </a:r>
          </a:p>
          <a:p>
            <a:pPr lvl="1"/>
            <a:r>
              <a:rPr lang="fi-FI"/>
              <a:t>Second level</a:t>
            </a:r>
          </a:p>
          <a:p>
            <a:pPr lvl="2"/>
            <a:r>
              <a:rPr lang="fi-FI"/>
              <a:t>Third level</a:t>
            </a:r>
          </a:p>
          <a:p>
            <a:pPr lvl="3"/>
            <a:r>
              <a:rPr lang="fi-FI"/>
              <a:t>Fourth level</a:t>
            </a:r>
          </a:p>
          <a:p>
            <a:pPr lvl="4"/>
            <a:r>
              <a:rPr lang="fi-FI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i-FI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E0CC73F-07CC-4DB4-814B-452807CD9049}" type="slidenum">
              <a:rPr lang="fi-FI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-72" charset="0"/>
        <a:ea typeface="ＭＳ Ｐゴシック" pitchFamily="-72" charset="-128"/>
        <a:cs typeface="ＭＳ Ｐゴシック" pitchFamily="-72" charset="-128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-72" charset="0"/>
        <a:ea typeface="ＭＳ Ｐゴシック" pitchFamily="-72" charset="-128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-72" charset="0"/>
        <a:ea typeface="ＭＳ Ｐゴシック" pitchFamily="-72" charset="-128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-72" charset="0"/>
        <a:ea typeface="ＭＳ Ｐゴシック" pitchFamily="-72" charset="-128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-72" charset="0"/>
        <a:ea typeface="ＭＳ Ｐゴシック" pitchFamily="-72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Placeholder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Placeholder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Placeholder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Placeholder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Placeholder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Placeholder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Placeholder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Placeholder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Placeholder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Placeholder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Placeholder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Placeholder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01688" y="2519363"/>
            <a:ext cx="9088437" cy="126047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03375" y="4283075"/>
            <a:ext cx="7485063" cy="1931988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B82D913C-010A-47B9-840F-CF320742D213}" type="datetimeFigureOut">
              <a:rPr lang="en-US"/>
              <a:pPr/>
              <a:t>10/25/11</a:t>
            </a:fld>
            <a:endParaRPr lang="en-US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2C348D2-3984-4EA8-8C2A-EBDD5DE9CA6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8F7B28-B3C5-4021-9B21-0DCC151FE86C}" type="datetimeFigureOut">
              <a:rPr lang="en-US"/>
              <a:pPr/>
              <a:t>10/25/11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28C072-400A-4C76-9903-58D3FE09EA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18413" y="671513"/>
            <a:ext cx="2271712" cy="60483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1688" y="671513"/>
            <a:ext cx="6664325" cy="60483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87CF7BD-BCDA-410A-909E-C988940310DB}" type="datetimeFigureOut">
              <a:rPr lang="en-US"/>
              <a:pPr/>
              <a:t>10/25/11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C1C118-E5C9-4EF4-BF1B-0AED1E575A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146E47A-BC79-4D27-8A30-4F2F8BEF39A6}" type="datetimeFigureOut">
              <a:rPr lang="en-US"/>
              <a:pPr/>
              <a:t>10/25/11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3711E8-5DE8-4E5A-8501-B779C6FE72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4550" y="4857750"/>
            <a:ext cx="90884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4550" y="3203575"/>
            <a:ext cx="90884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F6AFEF8-7434-4601-9D43-08CED8D418AC}" type="datetimeFigureOut">
              <a:rPr lang="en-US"/>
              <a:pPr/>
              <a:t>10/25/11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5367E8-24D3-4382-B55A-391D675322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1688" y="2184400"/>
            <a:ext cx="4467225" cy="4535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21313" y="2184400"/>
            <a:ext cx="4468812" cy="4535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BBE3A8E-5972-4121-9BE8-78AC65E0FAF4}" type="datetimeFigureOut">
              <a:rPr lang="en-US"/>
              <a:pPr/>
              <a:t>10/25/11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D584B1-19DD-4EE1-AEA4-879E173C23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303213"/>
            <a:ext cx="9621837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988" y="1692275"/>
            <a:ext cx="4724400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4988" y="2397125"/>
            <a:ext cx="4724400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30838" y="1692275"/>
            <a:ext cx="4725987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30838" y="2397125"/>
            <a:ext cx="4725987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5ADF9AE-A14A-45BC-8A5C-F9D005DB9645}" type="datetimeFigureOut">
              <a:rPr lang="en-US"/>
              <a:pPr/>
              <a:t>10/25/11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1CE98B-892E-4B48-9B34-40B7C8C30E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F95A3D0-E127-4CB7-99F2-E420B6E7109E}" type="datetimeFigureOut">
              <a:rPr lang="en-US"/>
              <a:pPr/>
              <a:t>10/25/11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AF4AE7-FC8B-4B3B-A9AE-109F42DF9C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C6883BB-1E4C-4F60-BE30-851AC1E8DB49}" type="datetimeFigureOut">
              <a:rPr lang="en-US"/>
              <a:pPr/>
              <a:t>10/25/11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E00109-5ECD-46A5-A70C-D7A009C8137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301625"/>
            <a:ext cx="3517900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79888" y="301625"/>
            <a:ext cx="5976937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4988" y="1581150"/>
            <a:ext cx="3517900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17DA8D0-F784-4C67-9642-7FE21E5C8E0F}" type="datetimeFigureOut">
              <a:rPr lang="en-US"/>
              <a:pPr/>
              <a:t>10/25/11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EA89F3-F616-47CF-9014-5A5EA0D373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5500" y="5291138"/>
            <a:ext cx="6415088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95500" y="674688"/>
            <a:ext cx="6415088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95500" y="5916613"/>
            <a:ext cx="6415088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4271C6-150B-48F7-971E-97C86FEDF088}" type="datetimeFigureOut">
              <a:rPr lang="en-US"/>
              <a:pPr/>
              <a:t>10/25/11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600076-BAE7-4CA7-8AE3-A64DEAD2BA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01688" y="671513"/>
            <a:ext cx="9088437" cy="126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287" tIns="52144" rIns="104287" bIns="521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1688" y="2184400"/>
            <a:ext cx="9088437" cy="453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287" tIns="52144" rIns="104287" bIns="521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1688" y="6888163"/>
            <a:ext cx="2227262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287" tIns="52144" rIns="104287" bIns="52144" numCol="1" anchor="t" anchorCtr="0" compatLnSpc="1">
            <a:prstTxWarp prst="textNoShape">
              <a:avLst/>
            </a:prstTxWarp>
          </a:bodyPr>
          <a:lstStyle>
            <a:lvl1pPr defTabSz="1042988" eaLnBrk="0" hangingPunct="0">
              <a:defRPr sz="1600">
                <a:ea typeface="+mn-ea"/>
                <a:cs typeface="+mn-cs"/>
              </a:defRPr>
            </a:lvl1pPr>
          </a:lstStyle>
          <a:p>
            <a:fld id="{9D2D77A2-19F7-49EA-87B1-30C7A0946609}" type="datetimeFigureOut">
              <a:rPr lang="en-US"/>
              <a:pPr/>
              <a:t>10/25/11</a:t>
            </a:fld>
            <a:endParaRPr lang="en-US"/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2838" y="6888163"/>
            <a:ext cx="3386137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287" tIns="52144" rIns="104287" bIns="52144" numCol="1" anchor="t" anchorCtr="0" compatLnSpc="1">
            <a:prstTxWarp prst="textNoShape">
              <a:avLst/>
            </a:prstTxWarp>
          </a:bodyPr>
          <a:lstStyle>
            <a:lvl1pPr algn="ctr" defTabSz="1042988" eaLnBrk="0" hangingPunct="0">
              <a:defRPr sz="1600"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62863" y="6888163"/>
            <a:ext cx="2227262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287" tIns="52144" rIns="104287" bIns="52144" numCol="1" anchor="t" anchorCtr="0" compatLnSpc="1">
            <a:prstTxWarp prst="textNoShape">
              <a:avLst/>
            </a:prstTxWarp>
          </a:bodyPr>
          <a:lstStyle>
            <a:lvl1pPr algn="r" defTabSz="1042988" eaLnBrk="0" hangingPunct="0">
              <a:defRPr sz="1600">
                <a:ea typeface="+mn-ea"/>
                <a:cs typeface="+mn-cs"/>
              </a:defRPr>
            </a:lvl1pPr>
          </a:lstStyle>
          <a:p>
            <a:fld id="{2DD8D8F5-8CAB-40E2-B6EB-463BE9DBB75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ctr" defTabSz="1042988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042988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pitchFamily="-72" charset="0"/>
          <a:ea typeface="Osaka" pitchFamily="-72" charset="-128"/>
          <a:cs typeface="Osaka" pitchFamily="-72" charset="-128"/>
        </a:defRPr>
      </a:lvl2pPr>
      <a:lvl3pPr algn="ctr" defTabSz="1042988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pitchFamily="-72" charset="0"/>
          <a:ea typeface="Osaka" pitchFamily="-72" charset="-128"/>
          <a:cs typeface="Osaka" pitchFamily="-72" charset="-128"/>
        </a:defRPr>
      </a:lvl3pPr>
      <a:lvl4pPr algn="ctr" defTabSz="1042988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pitchFamily="-72" charset="0"/>
          <a:ea typeface="Osaka" pitchFamily="-72" charset="-128"/>
          <a:cs typeface="Osaka" pitchFamily="-72" charset="-128"/>
        </a:defRPr>
      </a:lvl4pPr>
      <a:lvl5pPr algn="ctr" defTabSz="1042988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pitchFamily="-72" charset="0"/>
          <a:ea typeface="Osaka" pitchFamily="-72" charset="-128"/>
          <a:cs typeface="Osaka" pitchFamily="-72" charset="-128"/>
        </a:defRPr>
      </a:lvl5pPr>
      <a:lvl6pPr marL="457200" algn="ctr" defTabSz="1042988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pitchFamily="-72" charset="0"/>
          <a:ea typeface="Osaka" pitchFamily="-72" charset="-128"/>
          <a:cs typeface="Osaka" pitchFamily="-72" charset="-128"/>
        </a:defRPr>
      </a:lvl6pPr>
      <a:lvl7pPr marL="914400" algn="ctr" defTabSz="1042988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pitchFamily="-72" charset="0"/>
          <a:ea typeface="Osaka" pitchFamily="-72" charset="-128"/>
          <a:cs typeface="Osaka" pitchFamily="-72" charset="-128"/>
        </a:defRPr>
      </a:lvl7pPr>
      <a:lvl8pPr marL="1371600" algn="ctr" defTabSz="1042988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pitchFamily="-72" charset="0"/>
          <a:ea typeface="Osaka" pitchFamily="-72" charset="-128"/>
          <a:cs typeface="Osaka" pitchFamily="-72" charset="-128"/>
        </a:defRPr>
      </a:lvl8pPr>
      <a:lvl9pPr marL="1828800" algn="ctr" defTabSz="1042988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pitchFamily="-72" charset="0"/>
          <a:ea typeface="Osaka" pitchFamily="-72" charset="-128"/>
          <a:cs typeface="Osaka" pitchFamily="-72" charset="-128"/>
        </a:defRPr>
      </a:lvl9pPr>
    </p:titleStyle>
    <p:bodyStyle>
      <a:lvl1pPr marL="390525" indent="-390525" algn="l" defTabSz="1042988" rtl="0" fontAlgn="base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+mn-ea"/>
          <a:cs typeface="+mn-cs"/>
        </a:defRPr>
      </a:lvl1pPr>
      <a:lvl2pPr marL="847725" indent="-327025" algn="l" defTabSz="1042988" rtl="0" fontAlgn="base">
        <a:spcBef>
          <a:spcPct val="20000"/>
        </a:spcBef>
        <a:spcAft>
          <a:spcPct val="0"/>
        </a:spcAft>
        <a:buChar char="–"/>
        <a:defRPr sz="3200">
          <a:solidFill>
            <a:schemeClr val="tx1"/>
          </a:solidFill>
          <a:latin typeface="+mn-lt"/>
          <a:ea typeface="+mn-ea"/>
          <a:cs typeface="+mn-cs"/>
        </a:defRPr>
      </a:lvl2pPr>
      <a:lvl3pPr marL="1303338" indent="-260350" algn="l" defTabSz="1042988" rtl="0" fontAlgn="base">
        <a:spcBef>
          <a:spcPct val="20000"/>
        </a:spcBef>
        <a:spcAft>
          <a:spcPct val="0"/>
        </a:spcAft>
        <a:buChar char="•"/>
        <a:defRPr sz="2700">
          <a:solidFill>
            <a:schemeClr val="tx1"/>
          </a:solidFill>
          <a:latin typeface="+mn-lt"/>
          <a:ea typeface="+mn-ea"/>
          <a:cs typeface="+mn-cs"/>
        </a:defRPr>
      </a:lvl3pPr>
      <a:lvl4pPr marL="1825625" indent="-261938" algn="l" defTabSz="1042988" rtl="0" fontAlgn="base">
        <a:spcBef>
          <a:spcPct val="20000"/>
        </a:spcBef>
        <a:spcAft>
          <a:spcPct val="0"/>
        </a:spcAft>
        <a:buChar char="–"/>
        <a:defRPr sz="2300">
          <a:solidFill>
            <a:schemeClr val="tx1"/>
          </a:solidFill>
          <a:latin typeface="+mn-lt"/>
          <a:ea typeface="+mn-ea"/>
          <a:cs typeface="+mn-cs"/>
        </a:defRPr>
      </a:lvl4pPr>
      <a:lvl5pPr marL="2346325" indent="-260350" algn="l" defTabSz="1042988" rtl="0" fontAlgn="base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  <a:ea typeface="+mn-ea"/>
          <a:cs typeface="+mn-cs"/>
        </a:defRPr>
      </a:lvl5pPr>
      <a:lvl6pPr marL="2803525" indent="-260350" algn="l" defTabSz="1042988" rtl="0" fontAlgn="base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  <a:ea typeface="+mn-ea"/>
          <a:cs typeface="+mn-cs"/>
        </a:defRPr>
      </a:lvl6pPr>
      <a:lvl7pPr marL="3260725" indent="-260350" algn="l" defTabSz="1042988" rtl="0" fontAlgn="base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  <a:ea typeface="+mn-ea"/>
          <a:cs typeface="+mn-cs"/>
        </a:defRPr>
      </a:lvl7pPr>
      <a:lvl8pPr marL="3717925" indent="-260350" algn="l" defTabSz="1042988" rtl="0" fontAlgn="base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  <a:ea typeface="+mn-ea"/>
          <a:cs typeface="+mn-cs"/>
        </a:defRPr>
      </a:lvl8pPr>
      <a:lvl9pPr marL="4175125" indent="-260350" algn="l" defTabSz="1042988" rtl="0" fontAlgn="base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4" Type="http://schemas.openxmlformats.org/officeDocument/2006/relationships/image" Target="../media/image7.jpeg"/><Relationship Id="rId5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4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41" name="Picture 29" descr="s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588"/>
            <a:ext cx="10691813" cy="7558087"/>
          </a:xfrm>
          <a:prstGeom prst="rect">
            <a:avLst/>
          </a:prstGeom>
          <a:noFill/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9161463" y="447675"/>
            <a:ext cx="754062" cy="252413"/>
          </a:xfrm>
          <a:custGeom>
            <a:avLst/>
            <a:gdLst>
              <a:gd name="connsiteX0" fmla="*/ 0 w 752830"/>
              <a:gd name="connsiteY0" fmla="*/ 0 h 250964"/>
              <a:gd name="connsiteX1" fmla="*/ 752830 w 752830"/>
              <a:gd name="connsiteY1" fmla="*/ 0 h 250964"/>
              <a:gd name="connsiteX2" fmla="*/ 752830 w 752830"/>
              <a:gd name="connsiteY2" fmla="*/ 250964 h 250964"/>
              <a:gd name="connsiteX3" fmla="*/ 0 w 752830"/>
              <a:gd name="connsiteY3" fmla="*/ 250964 h 250964"/>
              <a:gd name="connsiteX4" fmla="*/ 0 w 752830"/>
              <a:gd name="connsiteY4" fmla="*/ 0 h 25096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752830" h="250964">
                <a:moveTo>
                  <a:pt x="0" y="0"/>
                </a:moveTo>
                <a:lnTo>
                  <a:pt x="752830" y="0"/>
                </a:lnTo>
                <a:lnTo>
                  <a:pt x="752830" y="250964"/>
                </a:lnTo>
                <a:lnTo>
                  <a:pt x="0" y="250964"/>
                </a:lnTo>
                <a:lnTo>
                  <a:pt x="0" y="0"/>
                </a:lnTo>
              </a:path>
            </a:pathLst>
          </a:custGeom>
          <a:solidFill>
            <a:srgbClr val="C2E8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" name="Freeform 3"/>
          <p:cNvSpPr/>
          <p:nvPr/>
        </p:nvSpPr>
        <p:spPr>
          <a:xfrm>
            <a:off x="768350" y="935038"/>
            <a:ext cx="8399463" cy="19050"/>
          </a:xfrm>
          <a:custGeom>
            <a:avLst/>
            <a:gdLst>
              <a:gd name="connsiteX0" fmla="*/ 6350 w 8400694"/>
              <a:gd name="connsiteY0" fmla="*/ 6350 h 19050"/>
              <a:gd name="connsiteX1" fmla="*/ 8394344 w 8400694"/>
              <a:gd name="connsiteY1" fmla="*/ 6350 h 190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8400694" h="19050">
                <a:moveTo>
                  <a:pt x="6350" y="6350"/>
                </a:moveTo>
                <a:lnTo>
                  <a:pt x="8394344" y="6350"/>
                </a:lnTo>
              </a:path>
            </a:pathLst>
          </a:custGeom>
          <a:ln w="12700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5" name="Freeform 3"/>
          <p:cNvSpPr/>
          <p:nvPr/>
        </p:nvSpPr>
        <p:spPr>
          <a:xfrm>
            <a:off x="9909175" y="693738"/>
            <a:ext cx="19050" cy="254000"/>
          </a:xfrm>
          <a:custGeom>
            <a:avLst/>
            <a:gdLst>
              <a:gd name="connsiteX0" fmla="*/ 6350 w 19050"/>
              <a:gd name="connsiteY0" fmla="*/ 248742 h 255092"/>
              <a:gd name="connsiteX1" fmla="*/ 6350 w 19050"/>
              <a:gd name="connsiteY1" fmla="*/ 6350 h 25509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9050" h="255092">
                <a:moveTo>
                  <a:pt x="6350" y="248742"/>
                </a:moveTo>
                <a:lnTo>
                  <a:pt x="6350" y="6350"/>
                </a:lnTo>
              </a:path>
            </a:pathLst>
          </a:custGeom>
          <a:ln w="12700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6" name="Freeform 3"/>
          <p:cNvSpPr/>
          <p:nvPr/>
        </p:nvSpPr>
        <p:spPr>
          <a:xfrm>
            <a:off x="9155113" y="931863"/>
            <a:ext cx="766762" cy="15875"/>
          </a:xfrm>
          <a:custGeom>
            <a:avLst/>
            <a:gdLst>
              <a:gd name="connsiteX0" fmla="*/ 6350 w 765530"/>
              <a:gd name="connsiteY0" fmla="*/ 9525 h 15875"/>
              <a:gd name="connsiteX1" fmla="*/ 759180 w 765530"/>
              <a:gd name="connsiteY1" fmla="*/ 9525 h 15875"/>
              <a:gd name="connsiteX2" fmla="*/ 759180 w 765530"/>
              <a:gd name="connsiteY2" fmla="*/ 6350 h 1587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</a:cxnLst>
            <a:rect l="l" t="t" r="r" b="b"/>
            <a:pathLst>
              <a:path w="765530" h="15875">
                <a:moveTo>
                  <a:pt x="6350" y="9525"/>
                </a:moveTo>
                <a:lnTo>
                  <a:pt x="759180" y="9525"/>
                </a:lnTo>
                <a:lnTo>
                  <a:pt x="759180" y="6350"/>
                </a:lnTo>
              </a:path>
            </a:pathLst>
          </a:custGeom>
          <a:ln w="12700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7" name="Freeform 3"/>
          <p:cNvSpPr/>
          <p:nvPr/>
        </p:nvSpPr>
        <p:spPr>
          <a:xfrm>
            <a:off x="749300" y="422275"/>
            <a:ext cx="8437563" cy="101600"/>
          </a:xfrm>
          <a:custGeom>
            <a:avLst/>
            <a:gdLst>
              <a:gd name="connsiteX0" fmla="*/ 25400 w 8438794"/>
              <a:gd name="connsiteY0" fmla="*/ 25400 h 101600"/>
              <a:gd name="connsiteX1" fmla="*/ 8413394 w 8438794"/>
              <a:gd name="connsiteY1" fmla="*/ 25400 h 1016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8438794" h="101600">
                <a:moveTo>
                  <a:pt x="25400" y="25400"/>
                </a:moveTo>
                <a:lnTo>
                  <a:pt x="8413394" y="25400"/>
                </a:lnTo>
              </a:path>
            </a:pathLst>
          </a:custGeom>
          <a:ln w="50800">
            <a:solidFill>
              <a:srgbClr val="33B54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8" name="Freeform 3"/>
          <p:cNvSpPr/>
          <p:nvPr/>
        </p:nvSpPr>
        <p:spPr>
          <a:xfrm>
            <a:off x="774700" y="447675"/>
            <a:ext cx="101600" cy="277813"/>
          </a:xfrm>
          <a:custGeom>
            <a:avLst/>
            <a:gdLst>
              <a:gd name="connsiteX0" fmla="*/ 25400 w 101600"/>
              <a:gd name="connsiteY0" fmla="*/ 250964 h 276364"/>
              <a:gd name="connsiteX1" fmla="*/ 25400 w 101600"/>
              <a:gd name="connsiteY1" fmla="*/ 25400 h 27636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01600" h="276364">
                <a:moveTo>
                  <a:pt x="25400" y="250964"/>
                </a:moveTo>
                <a:lnTo>
                  <a:pt x="25400" y="25400"/>
                </a:lnTo>
              </a:path>
            </a:pathLst>
          </a:custGeom>
          <a:ln w="50800">
            <a:solidFill>
              <a:srgbClr val="33B54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9" name="Freeform 3"/>
          <p:cNvSpPr/>
          <p:nvPr/>
        </p:nvSpPr>
        <p:spPr>
          <a:xfrm>
            <a:off x="774700" y="674688"/>
            <a:ext cx="101600" cy="288925"/>
          </a:xfrm>
          <a:custGeom>
            <a:avLst/>
            <a:gdLst>
              <a:gd name="connsiteX0" fmla="*/ 25400 w 101600"/>
              <a:gd name="connsiteY0" fmla="*/ 264617 h 290017"/>
              <a:gd name="connsiteX1" fmla="*/ 25400 w 101600"/>
              <a:gd name="connsiteY1" fmla="*/ 25400 h 290017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01600" h="290017">
                <a:moveTo>
                  <a:pt x="25400" y="264617"/>
                </a:moveTo>
                <a:lnTo>
                  <a:pt x="25400" y="25400"/>
                </a:lnTo>
              </a:path>
            </a:pathLst>
          </a:custGeom>
          <a:ln w="50800">
            <a:solidFill>
              <a:srgbClr val="33B54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" name="Freeform 3"/>
          <p:cNvSpPr/>
          <p:nvPr/>
        </p:nvSpPr>
        <p:spPr>
          <a:xfrm>
            <a:off x="790575" y="935038"/>
            <a:ext cx="8361363" cy="19050"/>
          </a:xfrm>
          <a:custGeom>
            <a:avLst/>
            <a:gdLst>
              <a:gd name="connsiteX0" fmla="*/ 6350 w 8362568"/>
              <a:gd name="connsiteY0" fmla="*/ 6350 h 19050"/>
              <a:gd name="connsiteX1" fmla="*/ 8356218 w 8362568"/>
              <a:gd name="connsiteY1" fmla="*/ 6350 h 190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8362568" h="19050">
                <a:moveTo>
                  <a:pt x="6350" y="6350"/>
                </a:moveTo>
                <a:lnTo>
                  <a:pt x="8356218" y="6350"/>
                </a:lnTo>
              </a:path>
            </a:pathLst>
          </a:custGeom>
          <a:ln w="12700">
            <a:solidFill>
              <a:srgbClr val="33B540">
                <a:alpha val="100000"/>
              </a:srgb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1" name="Freeform 3"/>
          <p:cNvSpPr/>
          <p:nvPr/>
        </p:nvSpPr>
        <p:spPr>
          <a:xfrm>
            <a:off x="768350" y="935038"/>
            <a:ext cx="19050" cy="19050"/>
          </a:xfrm>
          <a:custGeom>
            <a:avLst/>
            <a:gdLst>
              <a:gd name="connsiteX0" fmla="*/ 6350 w 19050"/>
              <a:gd name="connsiteY0" fmla="*/ 6350 h 19050"/>
              <a:gd name="connsiteX1" fmla="*/ 15875 w 19050"/>
              <a:gd name="connsiteY1" fmla="*/ 6350 h 190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9050" h="19050">
                <a:moveTo>
                  <a:pt x="6350" y="6350"/>
                </a:moveTo>
                <a:lnTo>
                  <a:pt x="15875" y="6350"/>
                </a:lnTo>
              </a:path>
            </a:pathLst>
          </a:custGeom>
          <a:ln w="12700">
            <a:solidFill>
              <a:srgbClr val="33B54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2" name="Freeform 3"/>
          <p:cNvSpPr/>
          <p:nvPr/>
        </p:nvSpPr>
        <p:spPr>
          <a:xfrm>
            <a:off x="9145588" y="935038"/>
            <a:ext cx="19050" cy="19050"/>
          </a:xfrm>
          <a:custGeom>
            <a:avLst/>
            <a:gdLst>
              <a:gd name="connsiteX0" fmla="*/ 6350 w 19050"/>
              <a:gd name="connsiteY0" fmla="*/ 6350 h 19050"/>
              <a:gd name="connsiteX1" fmla="*/ 15875 w 19050"/>
              <a:gd name="connsiteY1" fmla="*/ 6350 h 190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9050" h="19050">
                <a:moveTo>
                  <a:pt x="6350" y="6350"/>
                </a:moveTo>
                <a:lnTo>
                  <a:pt x="15875" y="6350"/>
                </a:lnTo>
              </a:path>
            </a:pathLst>
          </a:custGeom>
          <a:ln w="12700">
            <a:solidFill>
              <a:srgbClr val="33B54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3" name="Freeform 3"/>
          <p:cNvSpPr/>
          <p:nvPr/>
        </p:nvSpPr>
        <p:spPr>
          <a:xfrm>
            <a:off x="9136063" y="422275"/>
            <a:ext cx="808037" cy="101600"/>
          </a:xfrm>
          <a:custGeom>
            <a:avLst/>
            <a:gdLst>
              <a:gd name="connsiteX0" fmla="*/ 25400 w 806805"/>
              <a:gd name="connsiteY0" fmla="*/ 25400 h 101600"/>
              <a:gd name="connsiteX1" fmla="*/ 781405 w 806805"/>
              <a:gd name="connsiteY1" fmla="*/ 25400 h 1016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806805" h="101600">
                <a:moveTo>
                  <a:pt x="25400" y="25400"/>
                </a:moveTo>
                <a:lnTo>
                  <a:pt x="781405" y="25400"/>
                </a:lnTo>
              </a:path>
            </a:pathLst>
          </a:custGeom>
          <a:ln w="50800">
            <a:solidFill>
              <a:srgbClr val="33B54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4" name="Freeform 3"/>
          <p:cNvSpPr/>
          <p:nvPr/>
        </p:nvSpPr>
        <p:spPr>
          <a:xfrm>
            <a:off x="9909175" y="466725"/>
            <a:ext cx="19050" cy="239713"/>
          </a:xfrm>
          <a:custGeom>
            <a:avLst/>
            <a:gdLst>
              <a:gd name="connsiteX0" fmla="*/ 6350 w 19050"/>
              <a:gd name="connsiteY0" fmla="*/ 231914 h 238264"/>
              <a:gd name="connsiteX1" fmla="*/ 6350 w 19050"/>
              <a:gd name="connsiteY1" fmla="*/ 6350 h 23826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9050" h="238264">
                <a:moveTo>
                  <a:pt x="6350" y="231914"/>
                </a:moveTo>
                <a:lnTo>
                  <a:pt x="6350" y="6350"/>
                </a:lnTo>
              </a:path>
            </a:pathLst>
          </a:custGeom>
          <a:ln w="12700">
            <a:solidFill>
              <a:srgbClr val="33B54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5" name="Freeform 3"/>
          <p:cNvSpPr/>
          <p:nvPr/>
        </p:nvSpPr>
        <p:spPr>
          <a:xfrm>
            <a:off x="9909175" y="708025"/>
            <a:ext cx="19050" cy="219075"/>
          </a:xfrm>
          <a:custGeom>
            <a:avLst/>
            <a:gdLst>
              <a:gd name="connsiteX0" fmla="*/ 6350 w 19050"/>
              <a:gd name="connsiteY0" fmla="*/ 212458 h 218808"/>
              <a:gd name="connsiteX1" fmla="*/ 6350 w 19050"/>
              <a:gd name="connsiteY1" fmla="*/ 6350 h 21880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9050" h="218808">
                <a:moveTo>
                  <a:pt x="6350" y="212458"/>
                </a:moveTo>
                <a:lnTo>
                  <a:pt x="6350" y="6350"/>
                </a:lnTo>
              </a:path>
            </a:pathLst>
          </a:custGeom>
          <a:ln w="12700">
            <a:solidFill>
              <a:srgbClr val="33B540">
                <a:alpha val="100000"/>
              </a:srgb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6" name="Freeform 3"/>
          <p:cNvSpPr/>
          <p:nvPr/>
        </p:nvSpPr>
        <p:spPr>
          <a:xfrm>
            <a:off x="9909175" y="925513"/>
            <a:ext cx="19050" cy="19050"/>
          </a:xfrm>
          <a:custGeom>
            <a:avLst/>
            <a:gdLst>
              <a:gd name="connsiteX0" fmla="*/ 6350 w 19050"/>
              <a:gd name="connsiteY0" fmla="*/ 15506 h 19050"/>
              <a:gd name="connsiteX1" fmla="*/ 6350 w 19050"/>
              <a:gd name="connsiteY1" fmla="*/ 6350 h 190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9050" h="19050">
                <a:moveTo>
                  <a:pt x="6350" y="15506"/>
                </a:moveTo>
                <a:lnTo>
                  <a:pt x="6350" y="6350"/>
                </a:lnTo>
              </a:path>
            </a:pathLst>
          </a:custGeom>
          <a:ln w="12700">
            <a:solidFill>
              <a:srgbClr val="33B54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7" name="Freeform 3"/>
          <p:cNvSpPr/>
          <p:nvPr/>
        </p:nvSpPr>
        <p:spPr>
          <a:xfrm>
            <a:off x="9909175" y="693738"/>
            <a:ext cx="19050" cy="19050"/>
          </a:xfrm>
          <a:custGeom>
            <a:avLst/>
            <a:gdLst>
              <a:gd name="connsiteX0" fmla="*/ 6350 w 19050"/>
              <a:gd name="connsiteY0" fmla="*/ 15519 h 19050"/>
              <a:gd name="connsiteX1" fmla="*/ 6350 w 19050"/>
              <a:gd name="connsiteY1" fmla="*/ 6350 h 190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9050" h="19050">
                <a:moveTo>
                  <a:pt x="6350" y="15519"/>
                </a:moveTo>
                <a:lnTo>
                  <a:pt x="6350" y="6350"/>
                </a:lnTo>
              </a:path>
            </a:pathLst>
          </a:custGeom>
          <a:ln w="12700">
            <a:solidFill>
              <a:srgbClr val="33B54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8" name="Freeform 3"/>
          <p:cNvSpPr/>
          <p:nvPr/>
        </p:nvSpPr>
        <p:spPr>
          <a:xfrm>
            <a:off x="9177338" y="935038"/>
            <a:ext cx="728662" cy="19050"/>
          </a:xfrm>
          <a:custGeom>
            <a:avLst/>
            <a:gdLst>
              <a:gd name="connsiteX0" fmla="*/ 6350 w 727900"/>
              <a:gd name="connsiteY0" fmla="*/ 6350 h 19050"/>
              <a:gd name="connsiteX1" fmla="*/ 721550 w 727900"/>
              <a:gd name="connsiteY1" fmla="*/ 6350 h 190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727900" h="19050">
                <a:moveTo>
                  <a:pt x="6350" y="6350"/>
                </a:moveTo>
                <a:lnTo>
                  <a:pt x="721550" y="6350"/>
                </a:lnTo>
              </a:path>
            </a:pathLst>
          </a:custGeom>
          <a:ln w="12700">
            <a:solidFill>
              <a:srgbClr val="33B540">
                <a:alpha val="100000"/>
              </a:srgb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9" name="Freeform 3"/>
          <p:cNvSpPr/>
          <p:nvPr/>
        </p:nvSpPr>
        <p:spPr>
          <a:xfrm>
            <a:off x="9155113" y="935038"/>
            <a:ext cx="19050" cy="19050"/>
          </a:xfrm>
          <a:custGeom>
            <a:avLst/>
            <a:gdLst>
              <a:gd name="connsiteX0" fmla="*/ 6350 w 19050"/>
              <a:gd name="connsiteY0" fmla="*/ 6350 h 19050"/>
              <a:gd name="connsiteX1" fmla="*/ 15773 w 19050"/>
              <a:gd name="connsiteY1" fmla="*/ 6350 h 190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9050" h="19050">
                <a:moveTo>
                  <a:pt x="6350" y="6350"/>
                </a:moveTo>
                <a:lnTo>
                  <a:pt x="15773" y="6350"/>
                </a:lnTo>
              </a:path>
            </a:pathLst>
          </a:custGeom>
          <a:ln w="12700">
            <a:solidFill>
              <a:srgbClr val="33B54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0" name="Freeform 3"/>
          <p:cNvSpPr/>
          <p:nvPr/>
        </p:nvSpPr>
        <p:spPr>
          <a:xfrm>
            <a:off x="9899650" y="931863"/>
            <a:ext cx="22225" cy="15875"/>
          </a:xfrm>
          <a:custGeom>
            <a:avLst/>
            <a:gdLst>
              <a:gd name="connsiteX0" fmla="*/ 6350 w 22136"/>
              <a:gd name="connsiteY0" fmla="*/ 9525 h 15875"/>
              <a:gd name="connsiteX1" fmla="*/ 15786 w 22136"/>
              <a:gd name="connsiteY1" fmla="*/ 9525 h 15875"/>
              <a:gd name="connsiteX2" fmla="*/ 15786 w 22136"/>
              <a:gd name="connsiteY2" fmla="*/ 6350 h 1587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</a:cxnLst>
            <a:rect l="l" t="t" r="r" b="b"/>
            <a:pathLst>
              <a:path w="22136" h="15875">
                <a:moveTo>
                  <a:pt x="6350" y="9525"/>
                </a:moveTo>
                <a:lnTo>
                  <a:pt x="15786" y="9525"/>
                </a:lnTo>
                <a:lnTo>
                  <a:pt x="15786" y="6350"/>
                </a:lnTo>
              </a:path>
            </a:pathLst>
          </a:custGeom>
          <a:ln w="12700">
            <a:solidFill>
              <a:srgbClr val="33B54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1" name="Freeform 3"/>
          <p:cNvSpPr/>
          <p:nvPr/>
        </p:nvSpPr>
        <p:spPr>
          <a:xfrm>
            <a:off x="927100" y="523875"/>
            <a:ext cx="255588" cy="347663"/>
          </a:xfrm>
          <a:custGeom>
            <a:avLst/>
            <a:gdLst>
              <a:gd name="connsiteX0" fmla="*/ 255574 w 255574"/>
              <a:gd name="connsiteY0" fmla="*/ 347548 h 347548"/>
              <a:gd name="connsiteX1" fmla="*/ 0 w 255574"/>
              <a:gd name="connsiteY1" fmla="*/ 347548 h 347548"/>
              <a:gd name="connsiteX2" fmla="*/ 0 w 255574"/>
              <a:gd name="connsiteY2" fmla="*/ 0 h 347548"/>
              <a:gd name="connsiteX3" fmla="*/ 255574 w 255574"/>
              <a:gd name="connsiteY3" fmla="*/ 0 h 347548"/>
              <a:gd name="connsiteX4" fmla="*/ 255574 w 255574"/>
              <a:gd name="connsiteY4" fmla="*/ 347548 h 34754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255574" h="347548">
                <a:moveTo>
                  <a:pt x="255574" y="347548"/>
                </a:moveTo>
                <a:lnTo>
                  <a:pt x="0" y="347548"/>
                </a:lnTo>
                <a:lnTo>
                  <a:pt x="0" y="0"/>
                </a:lnTo>
                <a:lnTo>
                  <a:pt x="255574" y="0"/>
                </a:lnTo>
                <a:lnTo>
                  <a:pt x="255574" y="347548"/>
                </a:lnTo>
              </a:path>
            </a:pathLst>
          </a:custGeom>
          <a:solidFill>
            <a:srgbClr val="7B7979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2" name="Freeform 3"/>
          <p:cNvSpPr/>
          <p:nvPr/>
        </p:nvSpPr>
        <p:spPr>
          <a:xfrm>
            <a:off x="927100" y="539750"/>
            <a:ext cx="255588" cy="331788"/>
          </a:xfrm>
          <a:custGeom>
            <a:avLst/>
            <a:gdLst>
              <a:gd name="connsiteX0" fmla="*/ 255574 w 255574"/>
              <a:gd name="connsiteY0" fmla="*/ 257860 h 332295"/>
              <a:gd name="connsiteX1" fmla="*/ 255574 w 255574"/>
              <a:gd name="connsiteY1" fmla="*/ 76073 h 332295"/>
              <a:gd name="connsiteX2" fmla="*/ 109766 w 255574"/>
              <a:gd name="connsiteY2" fmla="*/ 0 h 332295"/>
              <a:gd name="connsiteX3" fmla="*/ 0 w 255574"/>
              <a:gd name="connsiteY3" fmla="*/ 37528 h 332295"/>
              <a:gd name="connsiteX4" fmla="*/ 0 w 255574"/>
              <a:gd name="connsiteY4" fmla="*/ 296456 h 332295"/>
              <a:gd name="connsiteX5" fmla="*/ 85547 w 255574"/>
              <a:gd name="connsiteY5" fmla="*/ 332295 h 332295"/>
              <a:gd name="connsiteX6" fmla="*/ 133972 w 255574"/>
              <a:gd name="connsiteY6" fmla="*/ 332295 h 332295"/>
              <a:gd name="connsiteX7" fmla="*/ 255574 w 255574"/>
              <a:gd name="connsiteY7" fmla="*/ 257860 h 33229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</a:cxnLst>
            <a:rect l="l" t="t" r="r" b="b"/>
            <a:pathLst>
              <a:path w="255574" h="332295">
                <a:moveTo>
                  <a:pt x="255574" y="257860"/>
                </a:moveTo>
                <a:lnTo>
                  <a:pt x="255574" y="76073"/>
                </a:lnTo>
                <a:cubicBezTo>
                  <a:pt x="224574" y="30302"/>
                  <a:pt x="170865" y="0"/>
                  <a:pt x="109766" y="0"/>
                </a:cubicBezTo>
                <a:cubicBezTo>
                  <a:pt x="68148" y="0"/>
                  <a:pt x="29933" y="14071"/>
                  <a:pt x="0" y="37528"/>
                </a:cubicBezTo>
                <a:lnTo>
                  <a:pt x="0" y="296456"/>
                </a:lnTo>
                <a:cubicBezTo>
                  <a:pt x="24041" y="315264"/>
                  <a:pt x="53378" y="327977"/>
                  <a:pt x="85547" y="332295"/>
                </a:cubicBezTo>
                <a:lnTo>
                  <a:pt x="133972" y="332295"/>
                </a:lnTo>
                <a:cubicBezTo>
                  <a:pt x="184911" y="325513"/>
                  <a:pt x="228726" y="297510"/>
                  <a:pt x="255574" y="257860"/>
                </a:cubicBezTo>
              </a:path>
            </a:pathLst>
          </a:custGeom>
          <a:solidFill>
            <a:srgbClr val="FFFF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3" name="Freeform 3"/>
          <p:cNvSpPr/>
          <p:nvPr/>
        </p:nvSpPr>
        <p:spPr>
          <a:xfrm>
            <a:off x="977900" y="606425"/>
            <a:ext cx="152400" cy="15875"/>
          </a:xfrm>
          <a:custGeom>
            <a:avLst/>
            <a:gdLst>
              <a:gd name="connsiteX0" fmla="*/ 0 w 152501"/>
              <a:gd name="connsiteY0" fmla="*/ 15811 h 15811"/>
              <a:gd name="connsiteX1" fmla="*/ 12712 w 152501"/>
              <a:gd name="connsiteY1" fmla="*/ 9766 h 15811"/>
              <a:gd name="connsiteX2" fmla="*/ 7124 w 152501"/>
              <a:gd name="connsiteY2" fmla="*/ 9715 h 15811"/>
              <a:gd name="connsiteX3" fmla="*/ 43573 w 152501"/>
              <a:gd name="connsiteY3" fmla="*/ 11633 h 15811"/>
              <a:gd name="connsiteX4" fmla="*/ 49250 w 152501"/>
              <a:gd name="connsiteY4" fmla="*/ 10629 h 15811"/>
              <a:gd name="connsiteX5" fmla="*/ 66840 w 152501"/>
              <a:gd name="connsiteY5" fmla="*/ 12928 h 15811"/>
              <a:gd name="connsiteX6" fmla="*/ 89052 w 152501"/>
              <a:gd name="connsiteY6" fmla="*/ 12585 h 15811"/>
              <a:gd name="connsiteX7" fmla="*/ 95275 w 152501"/>
              <a:gd name="connsiteY7" fmla="*/ 12077 h 15811"/>
              <a:gd name="connsiteX8" fmla="*/ 104000 w 152501"/>
              <a:gd name="connsiteY8" fmla="*/ 11925 h 15811"/>
              <a:gd name="connsiteX9" fmla="*/ 129374 w 152501"/>
              <a:gd name="connsiteY9" fmla="*/ 13792 h 15811"/>
              <a:gd name="connsiteX10" fmla="*/ 147104 w 152501"/>
              <a:gd name="connsiteY10" fmla="*/ 8051 h 15811"/>
              <a:gd name="connsiteX11" fmla="*/ 152501 w 152501"/>
              <a:gd name="connsiteY11" fmla="*/ 3873 h 15811"/>
              <a:gd name="connsiteX12" fmla="*/ 131343 w 152501"/>
              <a:gd name="connsiteY12" fmla="*/ 5461 h 15811"/>
              <a:gd name="connsiteX13" fmla="*/ 116344 w 152501"/>
              <a:gd name="connsiteY13" fmla="*/ 0 h 15811"/>
              <a:gd name="connsiteX14" fmla="*/ 100037 w 152501"/>
              <a:gd name="connsiteY14" fmla="*/ 4610 h 15811"/>
              <a:gd name="connsiteX15" fmla="*/ 94970 w 152501"/>
              <a:gd name="connsiteY15" fmla="*/ 4991 h 15811"/>
              <a:gd name="connsiteX16" fmla="*/ 89331 w 152501"/>
              <a:gd name="connsiteY16" fmla="*/ 9880 h 15811"/>
              <a:gd name="connsiteX17" fmla="*/ 95516 w 152501"/>
              <a:gd name="connsiteY17" fmla="*/ 9423 h 15811"/>
              <a:gd name="connsiteX18" fmla="*/ 75539 w 152501"/>
              <a:gd name="connsiteY18" fmla="*/ 5118 h 15811"/>
              <a:gd name="connsiteX19" fmla="*/ 43319 w 152501"/>
              <a:gd name="connsiteY19" fmla="*/ 8445 h 15811"/>
              <a:gd name="connsiteX20" fmla="*/ 49022 w 152501"/>
              <a:gd name="connsiteY20" fmla="*/ 7480 h 15811"/>
              <a:gd name="connsiteX21" fmla="*/ 13588 w 152501"/>
              <a:gd name="connsiteY21" fmla="*/ 6553 h 15811"/>
              <a:gd name="connsiteX22" fmla="*/ 8001 w 152501"/>
              <a:gd name="connsiteY22" fmla="*/ 6426 h 15811"/>
              <a:gd name="connsiteX23" fmla="*/ 584 w 152501"/>
              <a:gd name="connsiteY23" fmla="*/ 10490 h 15811"/>
              <a:gd name="connsiteX24" fmla="*/ 0 w 152501"/>
              <a:gd name="connsiteY24" fmla="*/ 15811 h 1581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</a:cxnLst>
            <a:rect l="l" t="t" r="r" b="b"/>
            <a:pathLst>
              <a:path w="152501" h="15811">
                <a:moveTo>
                  <a:pt x="0" y="15811"/>
                </a:moveTo>
                <a:cubicBezTo>
                  <a:pt x="5816" y="15748"/>
                  <a:pt x="8102" y="13728"/>
                  <a:pt x="12712" y="9766"/>
                </a:cubicBezTo>
                <a:cubicBezTo>
                  <a:pt x="10858" y="9766"/>
                  <a:pt x="8991" y="9715"/>
                  <a:pt x="7124" y="9715"/>
                </a:cubicBezTo>
                <a:cubicBezTo>
                  <a:pt x="19291" y="22783"/>
                  <a:pt x="32791" y="2730"/>
                  <a:pt x="43573" y="11633"/>
                </a:cubicBezTo>
                <a:cubicBezTo>
                  <a:pt x="45250" y="13004"/>
                  <a:pt x="47955" y="11988"/>
                  <a:pt x="49250" y="10629"/>
                </a:cubicBezTo>
                <a:cubicBezTo>
                  <a:pt x="55079" y="4673"/>
                  <a:pt x="61074" y="13855"/>
                  <a:pt x="66840" y="12928"/>
                </a:cubicBezTo>
                <a:cubicBezTo>
                  <a:pt x="73456" y="11874"/>
                  <a:pt x="84391" y="4381"/>
                  <a:pt x="89052" y="12585"/>
                </a:cubicBezTo>
                <a:cubicBezTo>
                  <a:pt x="90335" y="14795"/>
                  <a:pt x="93929" y="13360"/>
                  <a:pt x="95275" y="12077"/>
                </a:cubicBezTo>
                <a:cubicBezTo>
                  <a:pt x="96405" y="10998"/>
                  <a:pt x="102412" y="12357"/>
                  <a:pt x="104000" y="11925"/>
                </a:cubicBezTo>
                <a:cubicBezTo>
                  <a:pt x="112572" y="9626"/>
                  <a:pt x="120777" y="7670"/>
                  <a:pt x="129374" y="13792"/>
                </a:cubicBezTo>
                <a:cubicBezTo>
                  <a:pt x="135940" y="18478"/>
                  <a:pt x="145732" y="7226"/>
                  <a:pt x="147104" y="8051"/>
                </a:cubicBezTo>
                <a:cubicBezTo>
                  <a:pt x="149847" y="9702"/>
                  <a:pt x="156006" y="5969"/>
                  <a:pt x="152501" y="3873"/>
                </a:cubicBezTo>
                <a:cubicBezTo>
                  <a:pt x="143078" y="-1790"/>
                  <a:pt x="139090" y="10985"/>
                  <a:pt x="131343" y="5461"/>
                </a:cubicBezTo>
                <a:cubicBezTo>
                  <a:pt x="127330" y="2628"/>
                  <a:pt x="121513" y="-457"/>
                  <a:pt x="116344" y="0"/>
                </a:cubicBezTo>
                <a:cubicBezTo>
                  <a:pt x="111937" y="431"/>
                  <a:pt x="102438" y="6642"/>
                  <a:pt x="100037" y="4610"/>
                </a:cubicBezTo>
                <a:cubicBezTo>
                  <a:pt x="98679" y="3454"/>
                  <a:pt x="96227" y="4025"/>
                  <a:pt x="94970" y="4991"/>
                </a:cubicBezTo>
                <a:cubicBezTo>
                  <a:pt x="92697" y="6756"/>
                  <a:pt x="91363" y="7899"/>
                  <a:pt x="89331" y="9880"/>
                </a:cubicBezTo>
                <a:cubicBezTo>
                  <a:pt x="91401" y="9715"/>
                  <a:pt x="93446" y="9563"/>
                  <a:pt x="95516" y="9423"/>
                </a:cubicBezTo>
                <a:cubicBezTo>
                  <a:pt x="90779" y="1143"/>
                  <a:pt x="83756" y="1943"/>
                  <a:pt x="75539" y="5118"/>
                </a:cubicBezTo>
                <a:cubicBezTo>
                  <a:pt x="60985" y="10680"/>
                  <a:pt x="55232" y="-3797"/>
                  <a:pt x="43319" y="8445"/>
                </a:cubicBezTo>
                <a:cubicBezTo>
                  <a:pt x="45224" y="8127"/>
                  <a:pt x="47104" y="7785"/>
                  <a:pt x="49022" y="7480"/>
                </a:cubicBezTo>
                <a:cubicBezTo>
                  <a:pt x="38468" y="-1219"/>
                  <a:pt x="21475" y="15024"/>
                  <a:pt x="13588" y="6553"/>
                </a:cubicBezTo>
                <a:cubicBezTo>
                  <a:pt x="12179" y="5029"/>
                  <a:pt x="9512" y="5118"/>
                  <a:pt x="8001" y="6426"/>
                </a:cubicBezTo>
                <a:cubicBezTo>
                  <a:pt x="6096" y="8851"/>
                  <a:pt x="3632" y="10210"/>
                  <a:pt x="584" y="10490"/>
                </a:cubicBezTo>
                <a:cubicBezTo>
                  <a:pt x="-3505" y="10490"/>
                  <a:pt x="-4787" y="15836"/>
                  <a:pt x="0" y="15811"/>
                </a:cubicBezTo>
              </a:path>
            </a:pathLst>
          </a:custGeom>
          <a:solidFill>
            <a:srgbClr val="231F2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4" name="Freeform 3"/>
          <p:cNvSpPr/>
          <p:nvPr/>
        </p:nvSpPr>
        <p:spPr>
          <a:xfrm>
            <a:off x="976313" y="630238"/>
            <a:ext cx="153987" cy="14287"/>
          </a:xfrm>
          <a:custGeom>
            <a:avLst/>
            <a:gdLst>
              <a:gd name="connsiteX0" fmla="*/ 0 w 153606"/>
              <a:gd name="connsiteY0" fmla="*/ 14947 h 14947"/>
              <a:gd name="connsiteX1" fmla="*/ 14274 w 153606"/>
              <a:gd name="connsiteY1" fmla="*/ 8470 h 14947"/>
              <a:gd name="connsiteX2" fmla="*/ 8102 w 153606"/>
              <a:gd name="connsiteY2" fmla="*/ 9131 h 14947"/>
              <a:gd name="connsiteX3" fmla="*/ 44056 w 153606"/>
              <a:gd name="connsiteY3" fmla="*/ 10566 h 14947"/>
              <a:gd name="connsiteX4" fmla="*/ 50190 w 153606"/>
              <a:gd name="connsiteY4" fmla="*/ 9893 h 14947"/>
              <a:gd name="connsiteX5" fmla="*/ 90055 w 153606"/>
              <a:gd name="connsiteY5" fmla="*/ 12001 h 14947"/>
              <a:gd name="connsiteX6" fmla="*/ 96202 w 153606"/>
              <a:gd name="connsiteY6" fmla="*/ 11341 h 14947"/>
              <a:gd name="connsiteX7" fmla="*/ 100622 w 153606"/>
              <a:gd name="connsiteY7" fmla="*/ 7543 h 14947"/>
              <a:gd name="connsiteX8" fmla="*/ 95097 w 153606"/>
              <a:gd name="connsiteY8" fmla="*/ 7683 h 14947"/>
              <a:gd name="connsiteX9" fmla="*/ 128295 w 153606"/>
              <a:gd name="connsiteY9" fmla="*/ 10909 h 14947"/>
              <a:gd name="connsiteX10" fmla="*/ 148043 w 153606"/>
              <a:gd name="connsiteY10" fmla="*/ 7365 h 14947"/>
              <a:gd name="connsiteX11" fmla="*/ 153606 w 153606"/>
              <a:gd name="connsiteY11" fmla="*/ 3644 h 14947"/>
              <a:gd name="connsiteX12" fmla="*/ 132918 w 153606"/>
              <a:gd name="connsiteY12" fmla="*/ 5651 h 14947"/>
              <a:gd name="connsiteX13" fmla="*/ 117462 w 153606"/>
              <a:gd name="connsiteY13" fmla="*/ 0 h 14947"/>
              <a:gd name="connsiteX14" fmla="*/ 101612 w 153606"/>
              <a:gd name="connsiteY14" fmla="*/ 4749 h 14947"/>
              <a:gd name="connsiteX15" fmla="*/ 96100 w 153606"/>
              <a:gd name="connsiteY15" fmla="*/ 4902 h 14947"/>
              <a:gd name="connsiteX16" fmla="*/ 90424 w 153606"/>
              <a:gd name="connsiteY16" fmla="*/ 9753 h 14947"/>
              <a:gd name="connsiteX17" fmla="*/ 96583 w 153606"/>
              <a:gd name="connsiteY17" fmla="*/ 9067 h 14947"/>
              <a:gd name="connsiteX18" fmla="*/ 76657 w 153606"/>
              <a:gd name="connsiteY18" fmla="*/ 5092 h 14947"/>
              <a:gd name="connsiteX19" fmla="*/ 44437 w 153606"/>
              <a:gd name="connsiteY19" fmla="*/ 8305 h 14947"/>
              <a:gd name="connsiteX20" fmla="*/ 50558 w 153606"/>
              <a:gd name="connsiteY20" fmla="*/ 7619 h 14947"/>
              <a:gd name="connsiteX21" fmla="*/ 14630 w 153606"/>
              <a:gd name="connsiteY21" fmla="*/ 6197 h 14947"/>
              <a:gd name="connsiteX22" fmla="*/ 8470 w 153606"/>
              <a:gd name="connsiteY22" fmla="*/ 6883 h 14947"/>
              <a:gd name="connsiteX23" fmla="*/ 2628 w 153606"/>
              <a:gd name="connsiteY23" fmla="*/ 10413 h 14947"/>
              <a:gd name="connsiteX24" fmla="*/ 0 w 153606"/>
              <a:gd name="connsiteY24" fmla="*/ 14947 h 14947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</a:cxnLst>
            <a:rect l="l" t="t" r="r" b="b"/>
            <a:pathLst>
              <a:path w="153606" h="14947">
                <a:moveTo>
                  <a:pt x="0" y="14947"/>
                </a:moveTo>
                <a:cubicBezTo>
                  <a:pt x="6464" y="14897"/>
                  <a:pt x="9245" y="12725"/>
                  <a:pt x="14274" y="8470"/>
                </a:cubicBezTo>
                <a:cubicBezTo>
                  <a:pt x="12192" y="8686"/>
                  <a:pt x="10172" y="8915"/>
                  <a:pt x="8102" y="9131"/>
                </a:cubicBezTo>
                <a:cubicBezTo>
                  <a:pt x="20066" y="21996"/>
                  <a:pt x="33604" y="1943"/>
                  <a:pt x="44056" y="10566"/>
                </a:cubicBezTo>
                <a:cubicBezTo>
                  <a:pt x="45758" y="11988"/>
                  <a:pt x="48679" y="11417"/>
                  <a:pt x="50190" y="9893"/>
                </a:cubicBezTo>
                <a:lnTo>
                  <a:pt x="90055" y="12001"/>
                </a:lnTo>
                <a:cubicBezTo>
                  <a:pt x="91160" y="13944"/>
                  <a:pt x="95097" y="12395"/>
                  <a:pt x="96202" y="11341"/>
                </a:cubicBezTo>
                <a:cubicBezTo>
                  <a:pt x="97675" y="10058"/>
                  <a:pt x="99136" y="8788"/>
                  <a:pt x="100622" y="7543"/>
                </a:cubicBezTo>
                <a:cubicBezTo>
                  <a:pt x="98755" y="7581"/>
                  <a:pt x="96913" y="7619"/>
                  <a:pt x="95097" y="7683"/>
                </a:cubicBezTo>
                <a:cubicBezTo>
                  <a:pt x="106794" y="17678"/>
                  <a:pt x="116827" y="-3149"/>
                  <a:pt x="128295" y="10909"/>
                </a:cubicBezTo>
                <a:cubicBezTo>
                  <a:pt x="135686" y="19977"/>
                  <a:pt x="145161" y="5638"/>
                  <a:pt x="148043" y="7365"/>
                </a:cubicBezTo>
                <a:cubicBezTo>
                  <a:pt x="150329" y="8737"/>
                  <a:pt x="156743" y="5537"/>
                  <a:pt x="153606" y="3644"/>
                </a:cubicBezTo>
                <a:cubicBezTo>
                  <a:pt x="145503" y="-1219"/>
                  <a:pt x="137693" y="11506"/>
                  <a:pt x="132918" y="5651"/>
                </a:cubicBezTo>
                <a:cubicBezTo>
                  <a:pt x="129895" y="1943"/>
                  <a:pt x="121894" y="-419"/>
                  <a:pt x="117462" y="0"/>
                </a:cubicBezTo>
                <a:cubicBezTo>
                  <a:pt x="114960" y="215"/>
                  <a:pt x="102489" y="5511"/>
                  <a:pt x="101612" y="4749"/>
                </a:cubicBezTo>
                <a:cubicBezTo>
                  <a:pt x="100126" y="3530"/>
                  <a:pt x="97574" y="3759"/>
                  <a:pt x="96100" y="4902"/>
                </a:cubicBezTo>
                <a:cubicBezTo>
                  <a:pt x="93802" y="6680"/>
                  <a:pt x="92468" y="7772"/>
                  <a:pt x="90424" y="9753"/>
                </a:cubicBezTo>
                <a:cubicBezTo>
                  <a:pt x="92481" y="9525"/>
                  <a:pt x="94513" y="9283"/>
                  <a:pt x="96583" y="9067"/>
                </a:cubicBezTo>
                <a:cubicBezTo>
                  <a:pt x="91935" y="927"/>
                  <a:pt x="84670" y="2019"/>
                  <a:pt x="76657" y="5092"/>
                </a:cubicBezTo>
                <a:cubicBezTo>
                  <a:pt x="62331" y="10566"/>
                  <a:pt x="56261" y="-3873"/>
                  <a:pt x="44437" y="8305"/>
                </a:cubicBezTo>
                <a:cubicBezTo>
                  <a:pt x="46456" y="8077"/>
                  <a:pt x="48526" y="7835"/>
                  <a:pt x="50558" y="7619"/>
                </a:cubicBezTo>
                <a:cubicBezTo>
                  <a:pt x="39903" y="-1168"/>
                  <a:pt x="22631" y="14808"/>
                  <a:pt x="14630" y="6197"/>
                </a:cubicBezTo>
                <a:cubicBezTo>
                  <a:pt x="13055" y="4483"/>
                  <a:pt x="9956" y="5613"/>
                  <a:pt x="8470" y="6883"/>
                </a:cubicBezTo>
                <a:cubicBezTo>
                  <a:pt x="6515" y="8064"/>
                  <a:pt x="4572" y="9245"/>
                  <a:pt x="2628" y="10413"/>
                </a:cubicBezTo>
                <a:cubicBezTo>
                  <a:pt x="-368" y="10452"/>
                  <a:pt x="-4762" y="14986"/>
                  <a:pt x="0" y="14947"/>
                </a:cubicBezTo>
              </a:path>
            </a:pathLst>
          </a:custGeom>
          <a:solidFill>
            <a:srgbClr val="231F2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5" name="Freeform 3"/>
          <p:cNvSpPr/>
          <p:nvPr/>
        </p:nvSpPr>
        <p:spPr>
          <a:xfrm>
            <a:off x="976313" y="652463"/>
            <a:ext cx="153987" cy="14287"/>
          </a:xfrm>
          <a:custGeom>
            <a:avLst/>
            <a:gdLst>
              <a:gd name="connsiteX0" fmla="*/ 0 w 154241"/>
              <a:gd name="connsiteY0" fmla="*/ 13931 h 13931"/>
              <a:gd name="connsiteX1" fmla="*/ 14274 w 154241"/>
              <a:gd name="connsiteY1" fmla="*/ 7531 h 13931"/>
              <a:gd name="connsiteX2" fmla="*/ 8204 w 154241"/>
              <a:gd name="connsiteY2" fmla="*/ 8458 h 13931"/>
              <a:gd name="connsiteX3" fmla="*/ 44132 w 154241"/>
              <a:gd name="connsiteY3" fmla="*/ 9893 h 13931"/>
              <a:gd name="connsiteX4" fmla="*/ 50672 w 154241"/>
              <a:gd name="connsiteY4" fmla="*/ 8521 h 13931"/>
              <a:gd name="connsiteX5" fmla="*/ 66827 w 154241"/>
              <a:gd name="connsiteY5" fmla="*/ 11061 h 13931"/>
              <a:gd name="connsiteX6" fmla="*/ 89890 w 154241"/>
              <a:gd name="connsiteY6" fmla="*/ 10947 h 13931"/>
              <a:gd name="connsiteX7" fmla="*/ 96215 w 154241"/>
              <a:gd name="connsiteY7" fmla="*/ 10401 h 13931"/>
              <a:gd name="connsiteX8" fmla="*/ 101244 w 154241"/>
              <a:gd name="connsiteY8" fmla="*/ 6095 h 13931"/>
              <a:gd name="connsiteX9" fmla="*/ 95161 w 154241"/>
              <a:gd name="connsiteY9" fmla="*/ 7010 h 13931"/>
              <a:gd name="connsiteX10" fmla="*/ 104851 w 154241"/>
              <a:gd name="connsiteY10" fmla="*/ 9982 h 13931"/>
              <a:gd name="connsiteX11" fmla="*/ 129908 w 154241"/>
              <a:gd name="connsiteY11" fmla="*/ 12052 h 13931"/>
              <a:gd name="connsiteX12" fmla="*/ 147650 w 154241"/>
              <a:gd name="connsiteY12" fmla="*/ 6299 h 13931"/>
              <a:gd name="connsiteX13" fmla="*/ 154241 w 154241"/>
              <a:gd name="connsiteY13" fmla="*/ 3657 h 13931"/>
              <a:gd name="connsiteX14" fmla="*/ 133070 w 154241"/>
              <a:gd name="connsiteY14" fmla="*/ 5245 h 13931"/>
              <a:gd name="connsiteX15" fmla="*/ 117716 w 154241"/>
              <a:gd name="connsiteY15" fmla="*/ 0 h 13931"/>
              <a:gd name="connsiteX16" fmla="*/ 101752 w 154241"/>
              <a:gd name="connsiteY16" fmla="*/ 4381 h 13931"/>
              <a:gd name="connsiteX17" fmla="*/ 95669 w 154241"/>
              <a:gd name="connsiteY17" fmla="*/ 5283 h 13931"/>
              <a:gd name="connsiteX18" fmla="*/ 90639 w 154241"/>
              <a:gd name="connsiteY18" fmla="*/ 9613 h 13931"/>
              <a:gd name="connsiteX19" fmla="*/ 96964 w 154241"/>
              <a:gd name="connsiteY19" fmla="*/ 9042 h 13931"/>
              <a:gd name="connsiteX20" fmla="*/ 73304 w 154241"/>
              <a:gd name="connsiteY20" fmla="*/ 6464 h 13931"/>
              <a:gd name="connsiteX21" fmla="*/ 55130 w 154241"/>
              <a:gd name="connsiteY21" fmla="*/ 2235 h 13931"/>
              <a:gd name="connsiteX22" fmla="*/ 44183 w 154241"/>
              <a:gd name="connsiteY22" fmla="*/ 8623 h 13931"/>
              <a:gd name="connsiteX23" fmla="*/ 50736 w 154241"/>
              <a:gd name="connsiteY23" fmla="*/ 7251 h 13931"/>
              <a:gd name="connsiteX24" fmla="*/ 14795 w 154241"/>
              <a:gd name="connsiteY24" fmla="*/ 5803 h 13931"/>
              <a:gd name="connsiteX25" fmla="*/ 8712 w 154241"/>
              <a:gd name="connsiteY25" fmla="*/ 6718 h 13931"/>
              <a:gd name="connsiteX26" fmla="*/ 2857 w 154241"/>
              <a:gd name="connsiteY26" fmla="*/ 10363 h 13931"/>
              <a:gd name="connsiteX27" fmla="*/ 0 w 154241"/>
              <a:gd name="connsiteY27" fmla="*/ 13931 h 1393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</a:cxnLst>
            <a:rect l="l" t="t" r="r" b="b"/>
            <a:pathLst>
              <a:path w="154241" h="13931">
                <a:moveTo>
                  <a:pt x="0" y="13931"/>
                </a:moveTo>
                <a:cubicBezTo>
                  <a:pt x="6337" y="13906"/>
                  <a:pt x="9359" y="11709"/>
                  <a:pt x="14274" y="7531"/>
                </a:cubicBezTo>
                <a:cubicBezTo>
                  <a:pt x="12230" y="7823"/>
                  <a:pt x="10223" y="8127"/>
                  <a:pt x="8204" y="8458"/>
                </a:cubicBezTo>
                <a:cubicBezTo>
                  <a:pt x="20002" y="21170"/>
                  <a:pt x="33350" y="990"/>
                  <a:pt x="44132" y="9893"/>
                </a:cubicBezTo>
                <a:cubicBezTo>
                  <a:pt x="45847" y="11290"/>
                  <a:pt x="49377" y="9855"/>
                  <a:pt x="50672" y="8521"/>
                </a:cubicBezTo>
                <a:cubicBezTo>
                  <a:pt x="55791" y="3263"/>
                  <a:pt x="61086" y="11150"/>
                  <a:pt x="66827" y="11061"/>
                </a:cubicBezTo>
                <a:cubicBezTo>
                  <a:pt x="73520" y="10985"/>
                  <a:pt x="84937" y="2298"/>
                  <a:pt x="89890" y="10947"/>
                </a:cubicBezTo>
                <a:cubicBezTo>
                  <a:pt x="90957" y="12788"/>
                  <a:pt x="95034" y="11556"/>
                  <a:pt x="96215" y="10401"/>
                </a:cubicBezTo>
                <a:cubicBezTo>
                  <a:pt x="97726" y="8788"/>
                  <a:pt x="99428" y="7353"/>
                  <a:pt x="101244" y="6095"/>
                </a:cubicBezTo>
                <a:cubicBezTo>
                  <a:pt x="99225" y="6388"/>
                  <a:pt x="97193" y="6705"/>
                  <a:pt x="95161" y="7010"/>
                </a:cubicBezTo>
                <a:cubicBezTo>
                  <a:pt x="98653" y="9994"/>
                  <a:pt x="100152" y="11264"/>
                  <a:pt x="104851" y="9982"/>
                </a:cubicBezTo>
                <a:cubicBezTo>
                  <a:pt x="113766" y="7607"/>
                  <a:pt x="122567" y="3441"/>
                  <a:pt x="129908" y="12052"/>
                </a:cubicBezTo>
                <a:cubicBezTo>
                  <a:pt x="135623" y="18681"/>
                  <a:pt x="146380" y="5524"/>
                  <a:pt x="147650" y="6299"/>
                </a:cubicBezTo>
                <a:cubicBezTo>
                  <a:pt x="149618" y="7467"/>
                  <a:pt x="155828" y="4597"/>
                  <a:pt x="154241" y="3657"/>
                </a:cubicBezTo>
                <a:cubicBezTo>
                  <a:pt x="146507" y="-977"/>
                  <a:pt x="137210" y="10337"/>
                  <a:pt x="133070" y="5245"/>
                </a:cubicBezTo>
                <a:cubicBezTo>
                  <a:pt x="130136" y="1651"/>
                  <a:pt x="122034" y="-431"/>
                  <a:pt x="117716" y="0"/>
                </a:cubicBezTo>
                <a:cubicBezTo>
                  <a:pt x="112928" y="431"/>
                  <a:pt x="103898" y="6197"/>
                  <a:pt x="101752" y="4381"/>
                </a:cubicBezTo>
                <a:cubicBezTo>
                  <a:pt x="100241" y="3073"/>
                  <a:pt x="97002" y="4241"/>
                  <a:pt x="95669" y="5283"/>
                </a:cubicBezTo>
                <a:cubicBezTo>
                  <a:pt x="93852" y="6527"/>
                  <a:pt x="92176" y="7962"/>
                  <a:pt x="90639" y="9613"/>
                </a:cubicBezTo>
                <a:cubicBezTo>
                  <a:pt x="92773" y="9398"/>
                  <a:pt x="94843" y="9245"/>
                  <a:pt x="96964" y="9042"/>
                </a:cubicBezTo>
                <a:cubicBezTo>
                  <a:pt x="91351" y="-723"/>
                  <a:pt x="82207" y="3060"/>
                  <a:pt x="73304" y="6464"/>
                </a:cubicBezTo>
                <a:cubicBezTo>
                  <a:pt x="66535" y="9042"/>
                  <a:pt x="61544" y="1308"/>
                  <a:pt x="55130" y="2235"/>
                </a:cubicBezTo>
                <a:cubicBezTo>
                  <a:pt x="49402" y="3073"/>
                  <a:pt x="48120" y="4559"/>
                  <a:pt x="44183" y="8623"/>
                </a:cubicBezTo>
                <a:cubicBezTo>
                  <a:pt x="46367" y="8166"/>
                  <a:pt x="48539" y="7683"/>
                  <a:pt x="50736" y="7251"/>
                </a:cubicBezTo>
                <a:cubicBezTo>
                  <a:pt x="39903" y="-1663"/>
                  <a:pt x="23444" y="15151"/>
                  <a:pt x="14795" y="5803"/>
                </a:cubicBezTo>
                <a:cubicBezTo>
                  <a:pt x="13500" y="4432"/>
                  <a:pt x="9855" y="5740"/>
                  <a:pt x="8712" y="6718"/>
                </a:cubicBezTo>
                <a:cubicBezTo>
                  <a:pt x="6756" y="7937"/>
                  <a:pt x="4813" y="9156"/>
                  <a:pt x="2857" y="10363"/>
                </a:cubicBezTo>
                <a:cubicBezTo>
                  <a:pt x="520" y="10401"/>
                  <a:pt x="-4762" y="14008"/>
                  <a:pt x="0" y="13931"/>
                </a:cubicBezTo>
              </a:path>
            </a:pathLst>
          </a:custGeom>
          <a:solidFill>
            <a:srgbClr val="231F2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6" name="Freeform 3"/>
          <p:cNvSpPr/>
          <p:nvPr/>
        </p:nvSpPr>
        <p:spPr>
          <a:xfrm>
            <a:off x="977900" y="673100"/>
            <a:ext cx="152400" cy="15875"/>
          </a:xfrm>
          <a:custGeom>
            <a:avLst/>
            <a:gdLst>
              <a:gd name="connsiteX0" fmla="*/ 0 w 152603"/>
              <a:gd name="connsiteY0" fmla="*/ 15392 h 15392"/>
              <a:gd name="connsiteX1" fmla="*/ 12712 w 152603"/>
              <a:gd name="connsiteY1" fmla="*/ 9410 h 15392"/>
              <a:gd name="connsiteX2" fmla="*/ 7150 w 152603"/>
              <a:gd name="connsiteY2" fmla="*/ 9410 h 15392"/>
              <a:gd name="connsiteX3" fmla="*/ 43611 w 152603"/>
              <a:gd name="connsiteY3" fmla="*/ 11315 h 15392"/>
              <a:gd name="connsiteX4" fmla="*/ 49288 w 152603"/>
              <a:gd name="connsiteY4" fmla="*/ 10274 h 15392"/>
              <a:gd name="connsiteX5" fmla="*/ 66814 w 152603"/>
              <a:gd name="connsiteY5" fmla="*/ 12522 h 15392"/>
              <a:gd name="connsiteX6" fmla="*/ 89090 w 152603"/>
              <a:gd name="connsiteY6" fmla="*/ 12280 h 15392"/>
              <a:gd name="connsiteX7" fmla="*/ 95262 w 152603"/>
              <a:gd name="connsiteY7" fmla="*/ 11722 h 15392"/>
              <a:gd name="connsiteX8" fmla="*/ 103962 w 152603"/>
              <a:gd name="connsiteY8" fmla="*/ 11531 h 15392"/>
              <a:gd name="connsiteX9" fmla="*/ 128892 w 152603"/>
              <a:gd name="connsiteY9" fmla="*/ 13004 h 15392"/>
              <a:gd name="connsiteX10" fmla="*/ 147104 w 152603"/>
              <a:gd name="connsiteY10" fmla="*/ 7721 h 15392"/>
              <a:gd name="connsiteX11" fmla="*/ 152603 w 152603"/>
              <a:gd name="connsiteY11" fmla="*/ 3759 h 15392"/>
              <a:gd name="connsiteX12" fmla="*/ 131419 w 152603"/>
              <a:gd name="connsiteY12" fmla="*/ 5384 h 15392"/>
              <a:gd name="connsiteX13" fmla="*/ 116420 w 152603"/>
              <a:gd name="connsiteY13" fmla="*/ 0 h 15392"/>
              <a:gd name="connsiteX14" fmla="*/ 100101 w 152603"/>
              <a:gd name="connsiteY14" fmla="*/ 4483 h 15392"/>
              <a:gd name="connsiteX15" fmla="*/ 95046 w 152603"/>
              <a:gd name="connsiteY15" fmla="*/ 4940 h 15392"/>
              <a:gd name="connsiteX16" fmla="*/ 89395 w 152603"/>
              <a:gd name="connsiteY16" fmla="*/ 9829 h 15392"/>
              <a:gd name="connsiteX17" fmla="*/ 95580 w 152603"/>
              <a:gd name="connsiteY17" fmla="*/ 9258 h 15392"/>
              <a:gd name="connsiteX18" fmla="*/ 75641 w 152603"/>
              <a:gd name="connsiteY18" fmla="*/ 5092 h 15392"/>
              <a:gd name="connsiteX19" fmla="*/ 43408 w 152603"/>
              <a:gd name="connsiteY19" fmla="*/ 8381 h 15392"/>
              <a:gd name="connsiteX20" fmla="*/ 49072 w 152603"/>
              <a:gd name="connsiteY20" fmla="*/ 7353 h 15392"/>
              <a:gd name="connsiteX21" fmla="*/ 13652 w 152603"/>
              <a:gd name="connsiteY21" fmla="*/ 6388 h 15392"/>
              <a:gd name="connsiteX22" fmla="*/ 8077 w 152603"/>
              <a:gd name="connsiteY22" fmla="*/ 6388 h 15392"/>
              <a:gd name="connsiteX23" fmla="*/ 673 w 152603"/>
              <a:gd name="connsiteY23" fmla="*/ 10464 h 15392"/>
              <a:gd name="connsiteX24" fmla="*/ 0 w 152603"/>
              <a:gd name="connsiteY24" fmla="*/ 15392 h 1539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</a:cxnLst>
            <a:rect l="l" t="t" r="r" b="b"/>
            <a:pathLst>
              <a:path w="152603" h="15392">
                <a:moveTo>
                  <a:pt x="0" y="15392"/>
                </a:moveTo>
                <a:cubicBezTo>
                  <a:pt x="5816" y="15379"/>
                  <a:pt x="8115" y="13334"/>
                  <a:pt x="12712" y="9410"/>
                </a:cubicBezTo>
                <a:lnTo>
                  <a:pt x="7150" y="9410"/>
                </a:lnTo>
                <a:cubicBezTo>
                  <a:pt x="19303" y="22478"/>
                  <a:pt x="32689" y="2311"/>
                  <a:pt x="43611" y="11315"/>
                </a:cubicBezTo>
                <a:cubicBezTo>
                  <a:pt x="45173" y="12611"/>
                  <a:pt x="48056" y="11556"/>
                  <a:pt x="49288" y="10274"/>
                </a:cubicBezTo>
                <a:cubicBezTo>
                  <a:pt x="54965" y="4457"/>
                  <a:pt x="61125" y="13423"/>
                  <a:pt x="66814" y="12522"/>
                </a:cubicBezTo>
                <a:cubicBezTo>
                  <a:pt x="73558" y="11468"/>
                  <a:pt x="84315" y="3936"/>
                  <a:pt x="89090" y="12280"/>
                </a:cubicBezTo>
                <a:cubicBezTo>
                  <a:pt x="90309" y="14401"/>
                  <a:pt x="94043" y="12915"/>
                  <a:pt x="95262" y="11722"/>
                </a:cubicBezTo>
                <a:cubicBezTo>
                  <a:pt x="96342" y="10693"/>
                  <a:pt x="102527" y="11925"/>
                  <a:pt x="103962" y="11531"/>
                </a:cubicBezTo>
                <a:cubicBezTo>
                  <a:pt x="114134" y="8826"/>
                  <a:pt x="118821" y="1257"/>
                  <a:pt x="128892" y="13004"/>
                </a:cubicBezTo>
                <a:cubicBezTo>
                  <a:pt x="135077" y="20193"/>
                  <a:pt x="145199" y="6603"/>
                  <a:pt x="147104" y="7721"/>
                </a:cubicBezTo>
                <a:cubicBezTo>
                  <a:pt x="149631" y="9258"/>
                  <a:pt x="155930" y="5740"/>
                  <a:pt x="152603" y="3759"/>
                </a:cubicBezTo>
                <a:cubicBezTo>
                  <a:pt x="143243" y="-1816"/>
                  <a:pt x="139153" y="10871"/>
                  <a:pt x="131419" y="5384"/>
                </a:cubicBezTo>
                <a:cubicBezTo>
                  <a:pt x="127266" y="2425"/>
                  <a:pt x="121742" y="-508"/>
                  <a:pt x="116420" y="0"/>
                </a:cubicBezTo>
                <a:cubicBezTo>
                  <a:pt x="113664" y="253"/>
                  <a:pt x="101879" y="6019"/>
                  <a:pt x="100101" y="4483"/>
                </a:cubicBezTo>
                <a:cubicBezTo>
                  <a:pt x="98831" y="3378"/>
                  <a:pt x="96215" y="4025"/>
                  <a:pt x="95046" y="4940"/>
                </a:cubicBezTo>
                <a:cubicBezTo>
                  <a:pt x="92773" y="6705"/>
                  <a:pt x="91465" y="7848"/>
                  <a:pt x="89395" y="9829"/>
                </a:cubicBezTo>
                <a:cubicBezTo>
                  <a:pt x="91465" y="9626"/>
                  <a:pt x="93535" y="9423"/>
                  <a:pt x="95580" y="9258"/>
                </a:cubicBezTo>
                <a:cubicBezTo>
                  <a:pt x="90893" y="1015"/>
                  <a:pt x="83781" y="1968"/>
                  <a:pt x="75641" y="5092"/>
                </a:cubicBezTo>
                <a:cubicBezTo>
                  <a:pt x="61188" y="10629"/>
                  <a:pt x="55283" y="-3810"/>
                  <a:pt x="43408" y="8381"/>
                </a:cubicBezTo>
                <a:cubicBezTo>
                  <a:pt x="45288" y="8051"/>
                  <a:pt x="47193" y="7670"/>
                  <a:pt x="49072" y="7353"/>
                </a:cubicBezTo>
                <a:cubicBezTo>
                  <a:pt x="38519" y="-1358"/>
                  <a:pt x="21729" y="15087"/>
                  <a:pt x="13652" y="6388"/>
                </a:cubicBezTo>
                <a:cubicBezTo>
                  <a:pt x="12293" y="4940"/>
                  <a:pt x="9499" y="5168"/>
                  <a:pt x="8077" y="6388"/>
                </a:cubicBezTo>
                <a:cubicBezTo>
                  <a:pt x="6184" y="8813"/>
                  <a:pt x="3721" y="10159"/>
                  <a:pt x="673" y="10464"/>
                </a:cubicBezTo>
                <a:cubicBezTo>
                  <a:pt x="-3276" y="10490"/>
                  <a:pt x="-4813" y="15430"/>
                  <a:pt x="0" y="15392"/>
                </a:cubicBezTo>
              </a:path>
            </a:pathLst>
          </a:custGeom>
          <a:solidFill>
            <a:srgbClr val="231F2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7" name="Freeform 3"/>
          <p:cNvSpPr/>
          <p:nvPr/>
        </p:nvSpPr>
        <p:spPr>
          <a:xfrm>
            <a:off x="974725" y="696913"/>
            <a:ext cx="155575" cy="12700"/>
          </a:xfrm>
          <a:custGeom>
            <a:avLst/>
            <a:gdLst>
              <a:gd name="connsiteX0" fmla="*/ 0 w 155143"/>
              <a:gd name="connsiteY0" fmla="*/ 12725 h 12725"/>
              <a:gd name="connsiteX1" fmla="*/ 15557 w 155143"/>
              <a:gd name="connsiteY1" fmla="*/ 6019 h 12725"/>
              <a:gd name="connsiteX2" fmla="*/ 9029 w 155143"/>
              <a:gd name="connsiteY2" fmla="*/ 7480 h 12725"/>
              <a:gd name="connsiteX3" fmla="*/ 44983 w 155143"/>
              <a:gd name="connsiteY3" fmla="*/ 8915 h 12725"/>
              <a:gd name="connsiteX4" fmla="*/ 51498 w 155143"/>
              <a:gd name="connsiteY4" fmla="*/ 7442 h 12725"/>
              <a:gd name="connsiteX5" fmla="*/ 67614 w 155143"/>
              <a:gd name="connsiteY5" fmla="*/ 9842 h 12725"/>
              <a:gd name="connsiteX6" fmla="*/ 90766 w 155143"/>
              <a:gd name="connsiteY6" fmla="*/ 10121 h 12725"/>
              <a:gd name="connsiteX7" fmla="*/ 97510 w 155143"/>
              <a:gd name="connsiteY7" fmla="*/ 8890 h 12725"/>
              <a:gd name="connsiteX8" fmla="*/ 102539 w 155143"/>
              <a:gd name="connsiteY8" fmla="*/ 4572 h 12725"/>
              <a:gd name="connsiteX9" fmla="*/ 96024 w 155143"/>
              <a:gd name="connsiteY9" fmla="*/ 6032 h 12725"/>
              <a:gd name="connsiteX10" fmla="*/ 129209 w 155143"/>
              <a:gd name="connsiteY10" fmla="*/ 9271 h 12725"/>
              <a:gd name="connsiteX11" fmla="*/ 148475 w 155143"/>
              <a:gd name="connsiteY11" fmla="*/ 5321 h 12725"/>
              <a:gd name="connsiteX12" fmla="*/ 155143 w 155143"/>
              <a:gd name="connsiteY12" fmla="*/ 2946 h 12725"/>
              <a:gd name="connsiteX13" fmla="*/ 133985 w 155143"/>
              <a:gd name="connsiteY13" fmla="*/ 4572 h 12725"/>
              <a:gd name="connsiteX14" fmla="*/ 114376 w 155143"/>
              <a:gd name="connsiteY14" fmla="*/ 0 h 12725"/>
              <a:gd name="connsiteX15" fmla="*/ 102692 w 155143"/>
              <a:gd name="connsiteY15" fmla="*/ 3657 h 12725"/>
              <a:gd name="connsiteX16" fmla="*/ 96164 w 155143"/>
              <a:gd name="connsiteY16" fmla="*/ 5168 h 12725"/>
              <a:gd name="connsiteX17" fmla="*/ 91135 w 155143"/>
              <a:gd name="connsiteY17" fmla="*/ 9474 h 12725"/>
              <a:gd name="connsiteX18" fmla="*/ 97840 w 155143"/>
              <a:gd name="connsiteY18" fmla="*/ 8229 h 12725"/>
              <a:gd name="connsiteX19" fmla="*/ 74320 w 155143"/>
              <a:gd name="connsiteY19" fmla="*/ 6108 h 12725"/>
              <a:gd name="connsiteX20" fmla="*/ 56146 w 155143"/>
              <a:gd name="connsiteY20" fmla="*/ 1854 h 12725"/>
              <a:gd name="connsiteX21" fmla="*/ 45110 w 155143"/>
              <a:gd name="connsiteY21" fmla="*/ 8039 h 12725"/>
              <a:gd name="connsiteX22" fmla="*/ 51625 w 155143"/>
              <a:gd name="connsiteY22" fmla="*/ 6527 h 12725"/>
              <a:gd name="connsiteX23" fmla="*/ 15697 w 155143"/>
              <a:gd name="connsiteY23" fmla="*/ 5105 h 12725"/>
              <a:gd name="connsiteX24" fmla="*/ 9169 w 155143"/>
              <a:gd name="connsiteY24" fmla="*/ 6604 h 12725"/>
              <a:gd name="connsiteX25" fmla="*/ 4610 w 155143"/>
              <a:gd name="connsiteY25" fmla="*/ 9906 h 12725"/>
              <a:gd name="connsiteX26" fmla="*/ 0 w 155143"/>
              <a:gd name="connsiteY26" fmla="*/ 12725 h 1272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</a:cxnLst>
            <a:rect l="l" t="t" r="r" b="b"/>
            <a:pathLst>
              <a:path w="155143" h="12725">
                <a:moveTo>
                  <a:pt x="0" y="12725"/>
                </a:moveTo>
                <a:cubicBezTo>
                  <a:pt x="6908" y="12687"/>
                  <a:pt x="10172" y="10591"/>
                  <a:pt x="15557" y="6019"/>
                </a:cubicBezTo>
                <a:cubicBezTo>
                  <a:pt x="13398" y="6515"/>
                  <a:pt x="11201" y="6985"/>
                  <a:pt x="9029" y="7480"/>
                </a:cubicBezTo>
                <a:cubicBezTo>
                  <a:pt x="20713" y="20040"/>
                  <a:pt x="33832" y="-266"/>
                  <a:pt x="44983" y="8915"/>
                </a:cubicBezTo>
                <a:cubicBezTo>
                  <a:pt x="46304" y="10007"/>
                  <a:pt x="50482" y="8470"/>
                  <a:pt x="51498" y="7442"/>
                </a:cubicBezTo>
                <a:cubicBezTo>
                  <a:pt x="55727" y="3136"/>
                  <a:pt x="62890" y="10274"/>
                  <a:pt x="67614" y="9842"/>
                </a:cubicBezTo>
                <a:cubicBezTo>
                  <a:pt x="74383" y="9207"/>
                  <a:pt x="85813" y="1422"/>
                  <a:pt x="90766" y="10121"/>
                </a:cubicBezTo>
                <a:cubicBezTo>
                  <a:pt x="91706" y="11722"/>
                  <a:pt x="96558" y="9779"/>
                  <a:pt x="97510" y="8890"/>
                </a:cubicBezTo>
                <a:cubicBezTo>
                  <a:pt x="99034" y="7251"/>
                  <a:pt x="100685" y="5816"/>
                  <a:pt x="102539" y="4572"/>
                </a:cubicBezTo>
                <a:cubicBezTo>
                  <a:pt x="100342" y="5054"/>
                  <a:pt x="98171" y="5562"/>
                  <a:pt x="96024" y="6032"/>
                </a:cubicBezTo>
                <a:cubicBezTo>
                  <a:pt x="107784" y="16116"/>
                  <a:pt x="116535" y="-5537"/>
                  <a:pt x="129209" y="9271"/>
                </a:cubicBezTo>
                <a:cubicBezTo>
                  <a:pt x="136245" y="17462"/>
                  <a:pt x="146507" y="4152"/>
                  <a:pt x="148475" y="5321"/>
                </a:cubicBezTo>
                <a:cubicBezTo>
                  <a:pt x="150190" y="6375"/>
                  <a:pt x="156006" y="3441"/>
                  <a:pt x="155143" y="2946"/>
                </a:cubicBezTo>
                <a:cubicBezTo>
                  <a:pt x="146685" y="-2108"/>
                  <a:pt x="141249" y="9715"/>
                  <a:pt x="133985" y="4572"/>
                </a:cubicBezTo>
                <a:cubicBezTo>
                  <a:pt x="128130" y="393"/>
                  <a:pt x="121526" y="-1295"/>
                  <a:pt x="114376" y="0"/>
                </a:cubicBezTo>
                <a:cubicBezTo>
                  <a:pt x="109042" y="990"/>
                  <a:pt x="106413" y="6870"/>
                  <a:pt x="102692" y="3657"/>
                </a:cubicBezTo>
                <a:cubicBezTo>
                  <a:pt x="101269" y="2476"/>
                  <a:pt x="97307" y="4241"/>
                  <a:pt x="96164" y="5168"/>
                </a:cubicBezTo>
                <a:cubicBezTo>
                  <a:pt x="94310" y="6400"/>
                  <a:pt x="92633" y="7835"/>
                  <a:pt x="91135" y="9474"/>
                </a:cubicBezTo>
                <a:cubicBezTo>
                  <a:pt x="93357" y="9042"/>
                  <a:pt x="95592" y="8623"/>
                  <a:pt x="97840" y="8229"/>
                </a:cubicBezTo>
                <a:cubicBezTo>
                  <a:pt x="92354" y="-1346"/>
                  <a:pt x="82892" y="2794"/>
                  <a:pt x="74320" y="6108"/>
                </a:cubicBezTo>
                <a:cubicBezTo>
                  <a:pt x="67805" y="8585"/>
                  <a:pt x="62534" y="711"/>
                  <a:pt x="56146" y="1854"/>
                </a:cubicBezTo>
                <a:cubicBezTo>
                  <a:pt x="50406" y="2946"/>
                  <a:pt x="49174" y="3860"/>
                  <a:pt x="45110" y="8039"/>
                </a:cubicBezTo>
                <a:cubicBezTo>
                  <a:pt x="47307" y="7543"/>
                  <a:pt x="49466" y="7035"/>
                  <a:pt x="51625" y="6527"/>
                </a:cubicBezTo>
                <a:cubicBezTo>
                  <a:pt x="40208" y="-2882"/>
                  <a:pt x="25120" y="15265"/>
                  <a:pt x="15697" y="5105"/>
                </a:cubicBezTo>
                <a:cubicBezTo>
                  <a:pt x="14541" y="3860"/>
                  <a:pt x="10172" y="5740"/>
                  <a:pt x="9169" y="6604"/>
                </a:cubicBezTo>
                <a:cubicBezTo>
                  <a:pt x="7645" y="7696"/>
                  <a:pt x="6146" y="8813"/>
                  <a:pt x="4610" y="9906"/>
                </a:cubicBezTo>
                <a:cubicBezTo>
                  <a:pt x="3187" y="9931"/>
                  <a:pt x="-3403" y="12776"/>
                  <a:pt x="0" y="12725"/>
                </a:cubicBezTo>
              </a:path>
            </a:pathLst>
          </a:custGeom>
          <a:solidFill>
            <a:srgbClr val="231F2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8" name="Freeform 3"/>
          <p:cNvSpPr/>
          <p:nvPr/>
        </p:nvSpPr>
        <p:spPr>
          <a:xfrm>
            <a:off x="976313" y="717550"/>
            <a:ext cx="153987" cy="15875"/>
          </a:xfrm>
          <a:custGeom>
            <a:avLst/>
            <a:gdLst>
              <a:gd name="connsiteX0" fmla="*/ 0 w 152654"/>
              <a:gd name="connsiteY0" fmla="*/ 15201 h 15201"/>
              <a:gd name="connsiteX1" fmla="*/ 12738 w 152654"/>
              <a:gd name="connsiteY1" fmla="*/ 9194 h 15201"/>
              <a:gd name="connsiteX2" fmla="*/ 7188 w 152654"/>
              <a:gd name="connsiteY2" fmla="*/ 9309 h 15201"/>
              <a:gd name="connsiteX3" fmla="*/ 43637 w 152654"/>
              <a:gd name="connsiteY3" fmla="*/ 11163 h 15201"/>
              <a:gd name="connsiteX4" fmla="*/ 49301 w 152654"/>
              <a:gd name="connsiteY4" fmla="*/ 10121 h 15201"/>
              <a:gd name="connsiteX5" fmla="*/ 66865 w 152654"/>
              <a:gd name="connsiteY5" fmla="*/ 12319 h 15201"/>
              <a:gd name="connsiteX6" fmla="*/ 89141 w 152654"/>
              <a:gd name="connsiteY6" fmla="*/ 12179 h 15201"/>
              <a:gd name="connsiteX7" fmla="*/ 95313 w 152654"/>
              <a:gd name="connsiteY7" fmla="*/ 11569 h 15201"/>
              <a:gd name="connsiteX8" fmla="*/ 104013 w 152654"/>
              <a:gd name="connsiteY8" fmla="*/ 11315 h 15201"/>
              <a:gd name="connsiteX9" fmla="*/ 128943 w 152654"/>
              <a:gd name="connsiteY9" fmla="*/ 12890 h 15201"/>
              <a:gd name="connsiteX10" fmla="*/ 147129 w 152654"/>
              <a:gd name="connsiteY10" fmla="*/ 7581 h 15201"/>
              <a:gd name="connsiteX11" fmla="*/ 152654 w 152654"/>
              <a:gd name="connsiteY11" fmla="*/ 3746 h 15201"/>
              <a:gd name="connsiteX12" fmla="*/ 131495 w 152654"/>
              <a:gd name="connsiteY12" fmla="*/ 5321 h 15201"/>
              <a:gd name="connsiteX13" fmla="*/ 116509 w 152654"/>
              <a:gd name="connsiteY13" fmla="*/ 0 h 15201"/>
              <a:gd name="connsiteX14" fmla="*/ 100190 w 152654"/>
              <a:gd name="connsiteY14" fmla="*/ 4457 h 15201"/>
              <a:gd name="connsiteX15" fmla="*/ 95123 w 152654"/>
              <a:gd name="connsiteY15" fmla="*/ 4965 h 15201"/>
              <a:gd name="connsiteX16" fmla="*/ 89484 w 152654"/>
              <a:gd name="connsiteY16" fmla="*/ 9779 h 15201"/>
              <a:gd name="connsiteX17" fmla="*/ 95643 w 152654"/>
              <a:gd name="connsiteY17" fmla="*/ 9169 h 15201"/>
              <a:gd name="connsiteX18" fmla="*/ 75704 w 152654"/>
              <a:gd name="connsiteY18" fmla="*/ 5118 h 15201"/>
              <a:gd name="connsiteX19" fmla="*/ 43459 w 152654"/>
              <a:gd name="connsiteY19" fmla="*/ 8343 h 15201"/>
              <a:gd name="connsiteX20" fmla="*/ 49136 w 152654"/>
              <a:gd name="connsiteY20" fmla="*/ 7302 h 15201"/>
              <a:gd name="connsiteX21" fmla="*/ 13716 w 152654"/>
              <a:gd name="connsiteY21" fmla="*/ 6299 h 15201"/>
              <a:gd name="connsiteX22" fmla="*/ 8166 w 152654"/>
              <a:gd name="connsiteY22" fmla="*/ 6400 h 15201"/>
              <a:gd name="connsiteX23" fmla="*/ 774 w 152654"/>
              <a:gd name="connsiteY23" fmla="*/ 10452 h 15201"/>
              <a:gd name="connsiteX24" fmla="*/ 0 w 152654"/>
              <a:gd name="connsiteY24" fmla="*/ 15201 h 1520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</a:cxnLst>
            <a:rect l="l" t="t" r="r" b="b"/>
            <a:pathLst>
              <a:path w="152654" h="15201">
                <a:moveTo>
                  <a:pt x="0" y="15201"/>
                </a:moveTo>
                <a:cubicBezTo>
                  <a:pt x="5816" y="15176"/>
                  <a:pt x="8128" y="13144"/>
                  <a:pt x="12738" y="9194"/>
                </a:cubicBezTo>
                <a:cubicBezTo>
                  <a:pt x="10896" y="9245"/>
                  <a:pt x="9029" y="9270"/>
                  <a:pt x="7188" y="9309"/>
                </a:cubicBezTo>
                <a:cubicBezTo>
                  <a:pt x="19316" y="22301"/>
                  <a:pt x="32715" y="2159"/>
                  <a:pt x="43637" y="11163"/>
                </a:cubicBezTo>
                <a:cubicBezTo>
                  <a:pt x="45161" y="12407"/>
                  <a:pt x="48120" y="11315"/>
                  <a:pt x="49301" y="10121"/>
                </a:cubicBezTo>
                <a:cubicBezTo>
                  <a:pt x="54889" y="4368"/>
                  <a:pt x="61175" y="13220"/>
                  <a:pt x="66865" y="12319"/>
                </a:cubicBezTo>
                <a:cubicBezTo>
                  <a:pt x="73621" y="11226"/>
                  <a:pt x="84302" y="3708"/>
                  <a:pt x="89141" y="12179"/>
                </a:cubicBezTo>
                <a:cubicBezTo>
                  <a:pt x="90284" y="14185"/>
                  <a:pt x="94132" y="12674"/>
                  <a:pt x="95313" y="11569"/>
                </a:cubicBezTo>
                <a:cubicBezTo>
                  <a:pt x="96342" y="10566"/>
                  <a:pt x="102577" y="11709"/>
                  <a:pt x="104013" y="11315"/>
                </a:cubicBezTo>
                <a:cubicBezTo>
                  <a:pt x="114185" y="8597"/>
                  <a:pt x="118846" y="1130"/>
                  <a:pt x="128943" y="12890"/>
                </a:cubicBezTo>
                <a:cubicBezTo>
                  <a:pt x="135013" y="19964"/>
                  <a:pt x="145249" y="6438"/>
                  <a:pt x="147129" y="7581"/>
                </a:cubicBezTo>
                <a:cubicBezTo>
                  <a:pt x="149555" y="9017"/>
                  <a:pt x="155892" y="5676"/>
                  <a:pt x="152654" y="3746"/>
                </a:cubicBezTo>
                <a:cubicBezTo>
                  <a:pt x="143344" y="-1841"/>
                  <a:pt x="139217" y="10845"/>
                  <a:pt x="131495" y="5321"/>
                </a:cubicBezTo>
                <a:cubicBezTo>
                  <a:pt x="127330" y="2387"/>
                  <a:pt x="121831" y="-482"/>
                  <a:pt x="116509" y="0"/>
                </a:cubicBezTo>
                <a:cubicBezTo>
                  <a:pt x="113525" y="292"/>
                  <a:pt x="101714" y="5740"/>
                  <a:pt x="100190" y="4457"/>
                </a:cubicBezTo>
                <a:cubicBezTo>
                  <a:pt x="98920" y="3390"/>
                  <a:pt x="96253" y="4089"/>
                  <a:pt x="95123" y="4965"/>
                </a:cubicBezTo>
                <a:cubicBezTo>
                  <a:pt x="92875" y="6731"/>
                  <a:pt x="91516" y="7835"/>
                  <a:pt x="89484" y="9779"/>
                </a:cubicBezTo>
                <a:cubicBezTo>
                  <a:pt x="91516" y="9601"/>
                  <a:pt x="93599" y="9385"/>
                  <a:pt x="95643" y="9169"/>
                </a:cubicBezTo>
                <a:cubicBezTo>
                  <a:pt x="90944" y="1003"/>
                  <a:pt x="83832" y="2006"/>
                  <a:pt x="75704" y="5118"/>
                </a:cubicBezTo>
                <a:cubicBezTo>
                  <a:pt x="61341" y="10591"/>
                  <a:pt x="55333" y="-3822"/>
                  <a:pt x="43459" y="8343"/>
                </a:cubicBezTo>
                <a:cubicBezTo>
                  <a:pt x="45364" y="8013"/>
                  <a:pt x="47256" y="7670"/>
                  <a:pt x="49136" y="7302"/>
                </a:cubicBezTo>
                <a:cubicBezTo>
                  <a:pt x="38569" y="-1409"/>
                  <a:pt x="21894" y="15125"/>
                  <a:pt x="13716" y="6299"/>
                </a:cubicBezTo>
                <a:cubicBezTo>
                  <a:pt x="12420" y="4889"/>
                  <a:pt x="9525" y="5232"/>
                  <a:pt x="8166" y="6400"/>
                </a:cubicBezTo>
                <a:cubicBezTo>
                  <a:pt x="6248" y="8801"/>
                  <a:pt x="3797" y="10172"/>
                  <a:pt x="774" y="10452"/>
                </a:cubicBezTo>
                <a:cubicBezTo>
                  <a:pt x="-3111" y="10490"/>
                  <a:pt x="-4825" y="15214"/>
                  <a:pt x="0" y="15201"/>
                </a:cubicBezTo>
              </a:path>
            </a:pathLst>
          </a:custGeom>
          <a:solidFill>
            <a:srgbClr val="231F2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9" name="Freeform 3"/>
          <p:cNvSpPr/>
          <p:nvPr/>
        </p:nvSpPr>
        <p:spPr>
          <a:xfrm>
            <a:off x="974725" y="741363"/>
            <a:ext cx="155575" cy="12700"/>
          </a:xfrm>
          <a:custGeom>
            <a:avLst/>
            <a:gdLst>
              <a:gd name="connsiteX0" fmla="*/ 0 w 155193"/>
              <a:gd name="connsiteY0" fmla="*/ 12509 h 12509"/>
              <a:gd name="connsiteX1" fmla="*/ 15582 w 155193"/>
              <a:gd name="connsiteY1" fmla="*/ 5803 h 12509"/>
              <a:gd name="connsiteX2" fmla="*/ 9055 w 155193"/>
              <a:gd name="connsiteY2" fmla="*/ 7340 h 12509"/>
              <a:gd name="connsiteX3" fmla="*/ 44996 w 155193"/>
              <a:gd name="connsiteY3" fmla="*/ 8775 h 12509"/>
              <a:gd name="connsiteX4" fmla="*/ 51511 w 155193"/>
              <a:gd name="connsiteY4" fmla="*/ 7239 h 12509"/>
              <a:gd name="connsiteX5" fmla="*/ 67602 w 155193"/>
              <a:gd name="connsiteY5" fmla="*/ 9613 h 12509"/>
              <a:gd name="connsiteX6" fmla="*/ 90804 w 155193"/>
              <a:gd name="connsiteY6" fmla="*/ 9982 h 12509"/>
              <a:gd name="connsiteX7" fmla="*/ 97523 w 155193"/>
              <a:gd name="connsiteY7" fmla="*/ 8699 h 12509"/>
              <a:gd name="connsiteX8" fmla="*/ 102552 w 155193"/>
              <a:gd name="connsiteY8" fmla="*/ 4368 h 12509"/>
              <a:gd name="connsiteX9" fmla="*/ 96050 w 155193"/>
              <a:gd name="connsiteY9" fmla="*/ 5905 h 12509"/>
              <a:gd name="connsiteX10" fmla="*/ 105600 w 155193"/>
              <a:gd name="connsiteY10" fmla="*/ 8458 h 12509"/>
              <a:gd name="connsiteX11" fmla="*/ 130606 w 155193"/>
              <a:gd name="connsiteY11" fmla="*/ 10706 h 12509"/>
              <a:gd name="connsiteX12" fmla="*/ 148488 w 155193"/>
              <a:gd name="connsiteY12" fmla="*/ 5181 h 12509"/>
              <a:gd name="connsiteX13" fmla="*/ 155193 w 155193"/>
              <a:gd name="connsiteY13" fmla="*/ 2857 h 12509"/>
              <a:gd name="connsiteX14" fmla="*/ 134023 w 155193"/>
              <a:gd name="connsiteY14" fmla="*/ 4470 h 12509"/>
              <a:gd name="connsiteX15" fmla="*/ 114439 w 155193"/>
              <a:gd name="connsiteY15" fmla="*/ 0 h 12509"/>
              <a:gd name="connsiteX16" fmla="*/ 102730 w 155193"/>
              <a:gd name="connsiteY16" fmla="*/ 3568 h 12509"/>
              <a:gd name="connsiteX17" fmla="*/ 96202 w 155193"/>
              <a:gd name="connsiteY17" fmla="*/ 5080 h 12509"/>
              <a:gd name="connsiteX18" fmla="*/ 91160 w 155193"/>
              <a:gd name="connsiteY18" fmla="*/ 9385 h 12509"/>
              <a:gd name="connsiteX19" fmla="*/ 97878 w 155193"/>
              <a:gd name="connsiteY19" fmla="*/ 8102 h 12509"/>
              <a:gd name="connsiteX20" fmla="*/ 74358 w 155193"/>
              <a:gd name="connsiteY20" fmla="*/ 6083 h 12509"/>
              <a:gd name="connsiteX21" fmla="*/ 56184 w 155193"/>
              <a:gd name="connsiteY21" fmla="*/ 1866 h 12509"/>
              <a:gd name="connsiteX22" fmla="*/ 45173 w 155193"/>
              <a:gd name="connsiteY22" fmla="*/ 7950 h 12509"/>
              <a:gd name="connsiteX23" fmla="*/ 51663 w 155193"/>
              <a:gd name="connsiteY23" fmla="*/ 6451 h 12509"/>
              <a:gd name="connsiteX24" fmla="*/ 15722 w 155193"/>
              <a:gd name="connsiteY24" fmla="*/ 5016 h 12509"/>
              <a:gd name="connsiteX25" fmla="*/ 9220 w 155193"/>
              <a:gd name="connsiteY25" fmla="*/ 6515 h 12509"/>
              <a:gd name="connsiteX26" fmla="*/ 4660 w 155193"/>
              <a:gd name="connsiteY26" fmla="*/ 9893 h 12509"/>
              <a:gd name="connsiteX27" fmla="*/ 0 w 155193"/>
              <a:gd name="connsiteY27" fmla="*/ 12509 h 1250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</a:cxnLst>
            <a:rect l="l" t="t" r="r" b="b"/>
            <a:pathLst>
              <a:path w="155193" h="12509">
                <a:moveTo>
                  <a:pt x="0" y="12509"/>
                </a:moveTo>
                <a:cubicBezTo>
                  <a:pt x="6883" y="12484"/>
                  <a:pt x="10248" y="10350"/>
                  <a:pt x="15582" y="5803"/>
                </a:cubicBezTo>
                <a:cubicBezTo>
                  <a:pt x="13411" y="6337"/>
                  <a:pt x="11226" y="6807"/>
                  <a:pt x="9055" y="7340"/>
                </a:cubicBezTo>
                <a:cubicBezTo>
                  <a:pt x="20726" y="19875"/>
                  <a:pt x="34340" y="-12"/>
                  <a:pt x="44996" y="8775"/>
                </a:cubicBezTo>
                <a:cubicBezTo>
                  <a:pt x="46202" y="9779"/>
                  <a:pt x="50584" y="8229"/>
                  <a:pt x="51511" y="7239"/>
                </a:cubicBezTo>
                <a:cubicBezTo>
                  <a:pt x="55714" y="2933"/>
                  <a:pt x="62864" y="10121"/>
                  <a:pt x="67602" y="9613"/>
                </a:cubicBezTo>
                <a:cubicBezTo>
                  <a:pt x="74409" y="8877"/>
                  <a:pt x="85839" y="1308"/>
                  <a:pt x="90804" y="9982"/>
                </a:cubicBezTo>
                <a:cubicBezTo>
                  <a:pt x="91655" y="11480"/>
                  <a:pt x="96647" y="9537"/>
                  <a:pt x="97523" y="8699"/>
                </a:cubicBezTo>
                <a:cubicBezTo>
                  <a:pt x="99047" y="7073"/>
                  <a:pt x="100723" y="5651"/>
                  <a:pt x="102552" y="4368"/>
                </a:cubicBezTo>
                <a:cubicBezTo>
                  <a:pt x="100368" y="4889"/>
                  <a:pt x="98196" y="5384"/>
                  <a:pt x="96050" y="5905"/>
                </a:cubicBezTo>
                <a:cubicBezTo>
                  <a:pt x="99555" y="8902"/>
                  <a:pt x="101079" y="9626"/>
                  <a:pt x="105600" y="8458"/>
                </a:cubicBezTo>
                <a:cubicBezTo>
                  <a:pt x="115455" y="5791"/>
                  <a:pt x="122173" y="889"/>
                  <a:pt x="130606" y="10706"/>
                </a:cubicBezTo>
                <a:cubicBezTo>
                  <a:pt x="135839" y="16827"/>
                  <a:pt x="147573" y="4610"/>
                  <a:pt x="148488" y="5181"/>
                </a:cubicBezTo>
                <a:cubicBezTo>
                  <a:pt x="150190" y="6184"/>
                  <a:pt x="155828" y="3251"/>
                  <a:pt x="155193" y="2857"/>
                </a:cubicBezTo>
                <a:cubicBezTo>
                  <a:pt x="146316" y="-2438"/>
                  <a:pt x="141312" y="9626"/>
                  <a:pt x="134023" y="4470"/>
                </a:cubicBezTo>
                <a:cubicBezTo>
                  <a:pt x="128193" y="292"/>
                  <a:pt x="121551" y="-1371"/>
                  <a:pt x="114439" y="0"/>
                </a:cubicBezTo>
                <a:cubicBezTo>
                  <a:pt x="109092" y="1016"/>
                  <a:pt x="106425" y="6743"/>
                  <a:pt x="102730" y="3568"/>
                </a:cubicBezTo>
                <a:cubicBezTo>
                  <a:pt x="101422" y="2451"/>
                  <a:pt x="97269" y="4229"/>
                  <a:pt x="96202" y="5080"/>
                </a:cubicBezTo>
                <a:cubicBezTo>
                  <a:pt x="94373" y="6337"/>
                  <a:pt x="92671" y="7759"/>
                  <a:pt x="91160" y="9385"/>
                </a:cubicBezTo>
                <a:cubicBezTo>
                  <a:pt x="93395" y="8966"/>
                  <a:pt x="95630" y="8521"/>
                  <a:pt x="97878" y="8102"/>
                </a:cubicBezTo>
                <a:cubicBezTo>
                  <a:pt x="92417" y="-1422"/>
                  <a:pt x="82842" y="2832"/>
                  <a:pt x="74358" y="6083"/>
                </a:cubicBezTo>
                <a:cubicBezTo>
                  <a:pt x="67957" y="8521"/>
                  <a:pt x="62572" y="622"/>
                  <a:pt x="56184" y="1866"/>
                </a:cubicBezTo>
                <a:cubicBezTo>
                  <a:pt x="50431" y="2959"/>
                  <a:pt x="49237" y="3746"/>
                  <a:pt x="45173" y="7950"/>
                </a:cubicBezTo>
                <a:cubicBezTo>
                  <a:pt x="47345" y="7454"/>
                  <a:pt x="49504" y="6946"/>
                  <a:pt x="51663" y="6451"/>
                </a:cubicBezTo>
                <a:cubicBezTo>
                  <a:pt x="40233" y="-3009"/>
                  <a:pt x="25285" y="15278"/>
                  <a:pt x="15722" y="5016"/>
                </a:cubicBezTo>
                <a:cubicBezTo>
                  <a:pt x="14655" y="3860"/>
                  <a:pt x="10147" y="5727"/>
                  <a:pt x="9220" y="6515"/>
                </a:cubicBezTo>
                <a:cubicBezTo>
                  <a:pt x="7683" y="7620"/>
                  <a:pt x="6184" y="8763"/>
                  <a:pt x="4660" y="9893"/>
                </a:cubicBezTo>
                <a:cubicBezTo>
                  <a:pt x="3301" y="9893"/>
                  <a:pt x="-3327" y="12547"/>
                  <a:pt x="0" y="12509"/>
                </a:cubicBezTo>
              </a:path>
            </a:pathLst>
          </a:custGeom>
          <a:solidFill>
            <a:srgbClr val="231F2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0" name="Freeform 3"/>
          <p:cNvSpPr/>
          <p:nvPr/>
        </p:nvSpPr>
        <p:spPr>
          <a:xfrm>
            <a:off x="974725" y="763588"/>
            <a:ext cx="155575" cy="12700"/>
          </a:xfrm>
          <a:custGeom>
            <a:avLst/>
            <a:gdLst>
              <a:gd name="connsiteX0" fmla="*/ 0 w 155130"/>
              <a:gd name="connsiteY0" fmla="*/ 12750 h 12750"/>
              <a:gd name="connsiteX1" fmla="*/ 15532 w 155130"/>
              <a:gd name="connsiteY1" fmla="*/ 6019 h 12750"/>
              <a:gd name="connsiteX2" fmla="*/ 9016 w 155130"/>
              <a:gd name="connsiteY2" fmla="*/ 7505 h 12750"/>
              <a:gd name="connsiteX3" fmla="*/ 44958 w 155130"/>
              <a:gd name="connsiteY3" fmla="*/ 8940 h 12750"/>
              <a:gd name="connsiteX4" fmla="*/ 51473 w 155130"/>
              <a:gd name="connsiteY4" fmla="*/ 7442 h 12750"/>
              <a:gd name="connsiteX5" fmla="*/ 67602 w 155130"/>
              <a:gd name="connsiteY5" fmla="*/ 9880 h 12750"/>
              <a:gd name="connsiteX6" fmla="*/ 90754 w 155130"/>
              <a:gd name="connsiteY6" fmla="*/ 10159 h 12750"/>
              <a:gd name="connsiteX7" fmla="*/ 97497 w 155130"/>
              <a:gd name="connsiteY7" fmla="*/ 8890 h 12750"/>
              <a:gd name="connsiteX8" fmla="*/ 102527 w 155130"/>
              <a:gd name="connsiteY8" fmla="*/ 4584 h 12750"/>
              <a:gd name="connsiteX9" fmla="*/ 95999 w 155130"/>
              <a:gd name="connsiteY9" fmla="*/ 6070 h 12750"/>
              <a:gd name="connsiteX10" fmla="*/ 129184 w 155130"/>
              <a:gd name="connsiteY10" fmla="*/ 9296 h 12750"/>
              <a:gd name="connsiteX11" fmla="*/ 148450 w 155130"/>
              <a:gd name="connsiteY11" fmla="*/ 5346 h 12750"/>
              <a:gd name="connsiteX12" fmla="*/ 155130 w 155130"/>
              <a:gd name="connsiteY12" fmla="*/ 2971 h 12750"/>
              <a:gd name="connsiteX13" fmla="*/ 133972 w 155130"/>
              <a:gd name="connsiteY13" fmla="*/ 4546 h 12750"/>
              <a:gd name="connsiteX14" fmla="*/ 114350 w 155130"/>
              <a:gd name="connsiteY14" fmla="*/ 0 h 12750"/>
              <a:gd name="connsiteX15" fmla="*/ 102654 w 155130"/>
              <a:gd name="connsiteY15" fmla="*/ 3695 h 12750"/>
              <a:gd name="connsiteX16" fmla="*/ 96151 w 155130"/>
              <a:gd name="connsiteY16" fmla="*/ 5143 h 12750"/>
              <a:gd name="connsiteX17" fmla="*/ 91109 w 155130"/>
              <a:gd name="connsiteY17" fmla="*/ 9448 h 12750"/>
              <a:gd name="connsiteX18" fmla="*/ 97828 w 155130"/>
              <a:gd name="connsiteY18" fmla="*/ 8267 h 12750"/>
              <a:gd name="connsiteX19" fmla="*/ 74282 w 155130"/>
              <a:gd name="connsiteY19" fmla="*/ 6121 h 12750"/>
              <a:gd name="connsiteX20" fmla="*/ 56133 w 155130"/>
              <a:gd name="connsiteY20" fmla="*/ 1866 h 12750"/>
              <a:gd name="connsiteX21" fmla="*/ 45084 w 155130"/>
              <a:gd name="connsiteY21" fmla="*/ 8013 h 12750"/>
              <a:gd name="connsiteX22" fmla="*/ 51612 w 155130"/>
              <a:gd name="connsiteY22" fmla="*/ 6565 h 12750"/>
              <a:gd name="connsiteX23" fmla="*/ 15671 w 155130"/>
              <a:gd name="connsiteY23" fmla="*/ 5130 h 12750"/>
              <a:gd name="connsiteX24" fmla="*/ 9144 w 155130"/>
              <a:gd name="connsiteY24" fmla="*/ 6565 h 12750"/>
              <a:gd name="connsiteX25" fmla="*/ 4572 w 155130"/>
              <a:gd name="connsiteY25" fmla="*/ 9905 h 12750"/>
              <a:gd name="connsiteX26" fmla="*/ 0 w 155130"/>
              <a:gd name="connsiteY26" fmla="*/ 12750 h 127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</a:cxnLst>
            <a:rect l="l" t="t" r="r" b="b"/>
            <a:pathLst>
              <a:path w="155130" h="12750">
                <a:moveTo>
                  <a:pt x="0" y="12750"/>
                </a:moveTo>
                <a:cubicBezTo>
                  <a:pt x="6908" y="12750"/>
                  <a:pt x="10147" y="10591"/>
                  <a:pt x="15532" y="6019"/>
                </a:cubicBezTo>
                <a:cubicBezTo>
                  <a:pt x="13373" y="6553"/>
                  <a:pt x="11201" y="6997"/>
                  <a:pt x="9016" y="7505"/>
                </a:cubicBezTo>
                <a:cubicBezTo>
                  <a:pt x="20713" y="20078"/>
                  <a:pt x="33832" y="-228"/>
                  <a:pt x="44958" y="8940"/>
                </a:cubicBezTo>
                <a:cubicBezTo>
                  <a:pt x="46278" y="10020"/>
                  <a:pt x="50444" y="8534"/>
                  <a:pt x="51473" y="7442"/>
                </a:cubicBezTo>
                <a:cubicBezTo>
                  <a:pt x="55702" y="3136"/>
                  <a:pt x="62877" y="10312"/>
                  <a:pt x="67602" y="9880"/>
                </a:cubicBezTo>
                <a:cubicBezTo>
                  <a:pt x="74358" y="9296"/>
                  <a:pt x="85788" y="1435"/>
                  <a:pt x="90754" y="10159"/>
                </a:cubicBezTo>
                <a:cubicBezTo>
                  <a:pt x="91694" y="11747"/>
                  <a:pt x="96532" y="9842"/>
                  <a:pt x="97497" y="8890"/>
                </a:cubicBezTo>
                <a:cubicBezTo>
                  <a:pt x="99009" y="7289"/>
                  <a:pt x="100672" y="5854"/>
                  <a:pt x="102527" y="4584"/>
                </a:cubicBezTo>
                <a:cubicBezTo>
                  <a:pt x="100342" y="5105"/>
                  <a:pt x="98158" y="5562"/>
                  <a:pt x="95999" y="6070"/>
                </a:cubicBezTo>
                <a:cubicBezTo>
                  <a:pt x="107454" y="15887"/>
                  <a:pt x="117525" y="-5067"/>
                  <a:pt x="129184" y="9296"/>
                </a:cubicBezTo>
                <a:cubicBezTo>
                  <a:pt x="136093" y="17780"/>
                  <a:pt x="146507" y="4165"/>
                  <a:pt x="148450" y="5346"/>
                </a:cubicBezTo>
                <a:cubicBezTo>
                  <a:pt x="150190" y="6413"/>
                  <a:pt x="156019" y="3492"/>
                  <a:pt x="155130" y="2971"/>
                </a:cubicBezTo>
                <a:cubicBezTo>
                  <a:pt x="147370" y="-1676"/>
                  <a:pt x="138493" y="10159"/>
                  <a:pt x="133972" y="4546"/>
                </a:cubicBezTo>
                <a:cubicBezTo>
                  <a:pt x="129768" y="-558"/>
                  <a:pt x="120370" y="-1066"/>
                  <a:pt x="114350" y="0"/>
                </a:cubicBezTo>
                <a:cubicBezTo>
                  <a:pt x="109004" y="965"/>
                  <a:pt x="106400" y="6858"/>
                  <a:pt x="102654" y="3695"/>
                </a:cubicBezTo>
                <a:cubicBezTo>
                  <a:pt x="101244" y="2463"/>
                  <a:pt x="97294" y="4267"/>
                  <a:pt x="96151" y="5143"/>
                </a:cubicBezTo>
                <a:cubicBezTo>
                  <a:pt x="94284" y="6426"/>
                  <a:pt x="92621" y="7861"/>
                  <a:pt x="91109" y="9448"/>
                </a:cubicBezTo>
                <a:cubicBezTo>
                  <a:pt x="93344" y="9042"/>
                  <a:pt x="95580" y="8648"/>
                  <a:pt x="97828" y="8267"/>
                </a:cubicBezTo>
                <a:cubicBezTo>
                  <a:pt x="92341" y="-1333"/>
                  <a:pt x="82892" y="2806"/>
                  <a:pt x="74282" y="6121"/>
                </a:cubicBezTo>
                <a:cubicBezTo>
                  <a:pt x="67767" y="8585"/>
                  <a:pt x="62522" y="711"/>
                  <a:pt x="56133" y="1866"/>
                </a:cubicBezTo>
                <a:cubicBezTo>
                  <a:pt x="50380" y="2933"/>
                  <a:pt x="49161" y="3848"/>
                  <a:pt x="45084" y="8013"/>
                </a:cubicBezTo>
                <a:cubicBezTo>
                  <a:pt x="47282" y="7569"/>
                  <a:pt x="49453" y="7035"/>
                  <a:pt x="51612" y="6565"/>
                </a:cubicBezTo>
                <a:cubicBezTo>
                  <a:pt x="40182" y="-2882"/>
                  <a:pt x="25095" y="15252"/>
                  <a:pt x="15671" y="5130"/>
                </a:cubicBezTo>
                <a:cubicBezTo>
                  <a:pt x="14490" y="3835"/>
                  <a:pt x="10147" y="5715"/>
                  <a:pt x="9144" y="6565"/>
                </a:cubicBezTo>
                <a:cubicBezTo>
                  <a:pt x="7632" y="7721"/>
                  <a:pt x="6121" y="8826"/>
                  <a:pt x="4572" y="9905"/>
                </a:cubicBezTo>
                <a:cubicBezTo>
                  <a:pt x="3136" y="9944"/>
                  <a:pt x="-3441" y="12763"/>
                  <a:pt x="0" y="12750"/>
                </a:cubicBezTo>
              </a:path>
            </a:pathLst>
          </a:custGeom>
          <a:solidFill>
            <a:srgbClr val="231F2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1" name="Freeform 3"/>
          <p:cNvSpPr/>
          <p:nvPr/>
        </p:nvSpPr>
        <p:spPr>
          <a:xfrm>
            <a:off x="4081463" y="1285875"/>
            <a:ext cx="846137" cy="2030413"/>
          </a:xfrm>
          <a:custGeom>
            <a:avLst/>
            <a:gdLst>
              <a:gd name="connsiteX0" fmla="*/ 560357 w 845527"/>
              <a:gd name="connsiteY0" fmla="*/ 389340 h 2030079"/>
              <a:gd name="connsiteX1" fmla="*/ 623590 w 845527"/>
              <a:gd name="connsiteY1" fmla="*/ 351951 h 2030079"/>
              <a:gd name="connsiteX2" fmla="*/ 631147 w 845527"/>
              <a:gd name="connsiteY2" fmla="*/ 276806 h 2030079"/>
              <a:gd name="connsiteX3" fmla="*/ 580956 w 845527"/>
              <a:gd name="connsiteY3" fmla="*/ 222030 h 2030079"/>
              <a:gd name="connsiteX4" fmla="*/ 504896 w 845527"/>
              <a:gd name="connsiteY4" fmla="*/ 212544 h 2030079"/>
              <a:gd name="connsiteX5" fmla="*/ 437002 w 845527"/>
              <a:gd name="connsiteY5" fmla="*/ 246668 h 2030079"/>
              <a:gd name="connsiteX6" fmla="*/ 399105 w 845527"/>
              <a:gd name="connsiteY6" fmla="*/ 313267 h 2030079"/>
              <a:gd name="connsiteX7" fmla="*/ 391383 w 845527"/>
              <a:gd name="connsiteY7" fmla="*/ 389861 h 2030079"/>
              <a:gd name="connsiteX8" fmla="*/ 410802 w 845527"/>
              <a:gd name="connsiteY8" fmla="*/ 464372 h 2030079"/>
              <a:gd name="connsiteX9" fmla="*/ 456750 w 845527"/>
              <a:gd name="connsiteY9" fmla="*/ 525980 h 2030079"/>
              <a:gd name="connsiteX10" fmla="*/ 523959 w 845527"/>
              <a:gd name="connsiteY10" fmla="*/ 563203 h 2030079"/>
              <a:gd name="connsiteX11" fmla="*/ 600286 w 845527"/>
              <a:gd name="connsiteY11" fmla="*/ 573516 h 2030079"/>
              <a:gd name="connsiteX12" fmla="*/ 675254 w 845527"/>
              <a:gd name="connsiteY12" fmla="*/ 556129 h 2030079"/>
              <a:gd name="connsiteX13" fmla="*/ 739617 w 845527"/>
              <a:gd name="connsiteY13" fmla="*/ 513775 h 2030079"/>
              <a:gd name="connsiteX14" fmla="*/ 788157 w 845527"/>
              <a:gd name="connsiteY14" fmla="*/ 453805 h 2030079"/>
              <a:gd name="connsiteX15" fmla="*/ 818624 w 845527"/>
              <a:gd name="connsiteY15" fmla="*/ 382901 h 2030079"/>
              <a:gd name="connsiteX16" fmla="*/ 829203 w 845527"/>
              <a:gd name="connsiteY16" fmla="*/ 306460 h 2030079"/>
              <a:gd name="connsiteX17" fmla="*/ 817900 w 845527"/>
              <a:gd name="connsiteY17" fmla="*/ 230158 h 2030079"/>
              <a:gd name="connsiteX18" fmla="*/ 785960 w 845527"/>
              <a:gd name="connsiteY18" fmla="*/ 159927 h 2030079"/>
              <a:gd name="connsiteX19" fmla="*/ 736138 w 845527"/>
              <a:gd name="connsiteY19" fmla="*/ 100987 h 2030079"/>
              <a:gd name="connsiteX20" fmla="*/ 672942 w 845527"/>
              <a:gd name="connsiteY20" fmla="*/ 56600 h 2030079"/>
              <a:gd name="connsiteX21" fmla="*/ 601289 w 845527"/>
              <a:gd name="connsiteY21" fmla="*/ 27759 h 2030079"/>
              <a:gd name="connsiteX22" fmla="*/ 525140 w 845527"/>
              <a:gd name="connsiteY22" fmla="*/ 14601 h 2030079"/>
              <a:gd name="connsiteX23" fmla="*/ 447924 w 845527"/>
              <a:gd name="connsiteY23" fmla="*/ 17408 h 2030079"/>
              <a:gd name="connsiteX24" fmla="*/ 373121 w 845527"/>
              <a:gd name="connsiteY24" fmla="*/ 36687 h 2030079"/>
              <a:gd name="connsiteX25" fmla="*/ 304681 w 845527"/>
              <a:gd name="connsiteY25" fmla="*/ 72501 h 2030079"/>
              <a:gd name="connsiteX26" fmla="*/ 244825 w 845527"/>
              <a:gd name="connsiteY26" fmla="*/ 121408 h 2030079"/>
              <a:gd name="connsiteX27" fmla="*/ 194127 w 845527"/>
              <a:gd name="connsiteY27" fmla="*/ 179803 h 2030079"/>
              <a:gd name="connsiteX28" fmla="*/ 152128 w 845527"/>
              <a:gd name="connsiteY28" fmla="*/ 244763 h 2030079"/>
              <a:gd name="connsiteX29" fmla="*/ 117698 w 845527"/>
              <a:gd name="connsiteY29" fmla="*/ 314067 h 2030079"/>
              <a:gd name="connsiteX30" fmla="*/ 89771 w 845527"/>
              <a:gd name="connsiteY30" fmla="*/ 386229 h 2030079"/>
              <a:gd name="connsiteX31" fmla="*/ 67393 w 845527"/>
              <a:gd name="connsiteY31" fmla="*/ 460321 h 2030079"/>
              <a:gd name="connsiteX32" fmla="*/ 49906 w 845527"/>
              <a:gd name="connsiteY32" fmla="*/ 535720 h 2030079"/>
              <a:gd name="connsiteX33" fmla="*/ 36672 w 845527"/>
              <a:gd name="connsiteY33" fmla="*/ 611971 h 2030079"/>
              <a:gd name="connsiteX34" fmla="*/ 27312 w 845527"/>
              <a:gd name="connsiteY34" fmla="*/ 688806 h 2030079"/>
              <a:gd name="connsiteX35" fmla="*/ 21623 w 845527"/>
              <a:gd name="connsiteY35" fmla="*/ 766010 h 2030079"/>
              <a:gd name="connsiteX36" fmla="*/ 19489 w 845527"/>
              <a:gd name="connsiteY36" fmla="*/ 843378 h 2030079"/>
              <a:gd name="connsiteX37" fmla="*/ 21001 w 845527"/>
              <a:gd name="connsiteY37" fmla="*/ 920772 h 2030079"/>
              <a:gd name="connsiteX38" fmla="*/ 26512 w 845527"/>
              <a:gd name="connsiteY38" fmla="*/ 997975 h 2030079"/>
              <a:gd name="connsiteX39" fmla="*/ 36685 w 845527"/>
              <a:gd name="connsiteY39" fmla="*/ 1074696 h 2030079"/>
              <a:gd name="connsiteX40" fmla="*/ 51315 w 845527"/>
              <a:gd name="connsiteY40" fmla="*/ 1150693 h 2030079"/>
              <a:gd name="connsiteX41" fmla="*/ 70226 w 845527"/>
              <a:gd name="connsiteY41" fmla="*/ 1225750 h 2030079"/>
              <a:gd name="connsiteX42" fmla="*/ 93327 w 845527"/>
              <a:gd name="connsiteY42" fmla="*/ 1299626 h 2030079"/>
              <a:gd name="connsiteX43" fmla="*/ 120480 w 845527"/>
              <a:gd name="connsiteY43" fmla="*/ 1372104 h 2030079"/>
              <a:gd name="connsiteX44" fmla="*/ 151569 w 845527"/>
              <a:gd name="connsiteY44" fmla="*/ 1442983 h 2030079"/>
              <a:gd name="connsiteX45" fmla="*/ 186482 w 845527"/>
              <a:gd name="connsiteY45" fmla="*/ 1512071 h 2030079"/>
              <a:gd name="connsiteX46" fmla="*/ 225077 w 845527"/>
              <a:gd name="connsiteY46" fmla="*/ 1579152 h 2030079"/>
              <a:gd name="connsiteX47" fmla="*/ 267228 w 845527"/>
              <a:gd name="connsiteY47" fmla="*/ 1644075 h 2030079"/>
              <a:gd name="connsiteX48" fmla="*/ 312783 w 845527"/>
              <a:gd name="connsiteY48" fmla="*/ 1706648 h 2030079"/>
              <a:gd name="connsiteX49" fmla="*/ 361602 w 845527"/>
              <a:gd name="connsiteY49" fmla="*/ 1766719 h 2030079"/>
              <a:gd name="connsiteX50" fmla="*/ 413532 w 845527"/>
              <a:gd name="connsiteY50" fmla="*/ 1824110 h 2030079"/>
              <a:gd name="connsiteX51" fmla="*/ 468434 w 845527"/>
              <a:gd name="connsiteY51" fmla="*/ 1878669 h 2030079"/>
              <a:gd name="connsiteX52" fmla="*/ 526156 w 845527"/>
              <a:gd name="connsiteY52" fmla="*/ 1930231 h 2030079"/>
              <a:gd name="connsiteX53" fmla="*/ 586557 w 845527"/>
              <a:gd name="connsiteY53" fmla="*/ 1978631 h 2030079"/>
              <a:gd name="connsiteX54" fmla="*/ 649460 w 845527"/>
              <a:gd name="connsiteY54" fmla="*/ 2023729 h 203007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  <a:cxn ang="37">
                <a:pos x="connsiteX37" y="connsiteY37"/>
              </a:cxn>
              <a:cxn ang="38">
                <a:pos x="connsiteX38" y="connsiteY38"/>
              </a:cxn>
              <a:cxn ang="39">
                <a:pos x="connsiteX39" y="connsiteY39"/>
              </a:cxn>
              <a:cxn ang="40">
                <a:pos x="connsiteX40" y="connsiteY40"/>
              </a:cxn>
              <a:cxn ang="41">
                <a:pos x="connsiteX41" y="connsiteY41"/>
              </a:cxn>
              <a:cxn ang="42">
                <a:pos x="connsiteX42" y="connsiteY42"/>
              </a:cxn>
              <a:cxn ang="43">
                <a:pos x="connsiteX43" y="connsiteY43"/>
              </a:cxn>
              <a:cxn ang="44">
                <a:pos x="connsiteX44" y="connsiteY44"/>
              </a:cxn>
              <a:cxn ang="45">
                <a:pos x="connsiteX45" y="connsiteY45"/>
              </a:cxn>
              <a:cxn ang="46">
                <a:pos x="connsiteX46" y="connsiteY46"/>
              </a:cxn>
              <a:cxn ang="47">
                <a:pos x="connsiteX47" y="connsiteY47"/>
              </a:cxn>
              <a:cxn ang="48">
                <a:pos x="connsiteX48" y="connsiteY48"/>
              </a:cxn>
              <a:cxn ang="49">
                <a:pos x="connsiteX49" y="connsiteY49"/>
              </a:cxn>
              <a:cxn ang="50">
                <a:pos x="connsiteX50" y="connsiteY50"/>
              </a:cxn>
              <a:cxn ang="51">
                <a:pos x="connsiteX51" y="connsiteY51"/>
              </a:cxn>
              <a:cxn ang="52">
                <a:pos x="connsiteX52" y="connsiteY52"/>
              </a:cxn>
              <a:cxn ang="53">
                <a:pos x="connsiteX53" y="connsiteY53"/>
              </a:cxn>
              <a:cxn ang="54">
                <a:pos x="connsiteX54" y="connsiteY54"/>
              </a:cxn>
            </a:cxnLst>
            <a:rect l="l" t="t" r="r" b="b"/>
            <a:pathLst>
              <a:path w="845527" h="2030079">
                <a:moveTo>
                  <a:pt x="560357" y="389340"/>
                </a:moveTo>
                <a:cubicBezTo>
                  <a:pt x="574937" y="368995"/>
                  <a:pt x="599371" y="354352"/>
                  <a:pt x="623590" y="351951"/>
                </a:cubicBezTo>
                <a:cubicBezTo>
                  <a:pt x="648761" y="339442"/>
                  <a:pt x="653283" y="294738"/>
                  <a:pt x="631147" y="276806"/>
                </a:cubicBezTo>
                <a:cubicBezTo>
                  <a:pt x="607652" y="267916"/>
                  <a:pt x="587789" y="245843"/>
                  <a:pt x="580956" y="222030"/>
                </a:cubicBezTo>
                <a:cubicBezTo>
                  <a:pt x="566554" y="198231"/>
                  <a:pt x="523997" y="192681"/>
                  <a:pt x="504896" y="212544"/>
                </a:cubicBezTo>
                <a:cubicBezTo>
                  <a:pt x="490951" y="234616"/>
                  <a:pt x="463011" y="248726"/>
                  <a:pt x="437002" y="246668"/>
                </a:cubicBezTo>
                <a:cubicBezTo>
                  <a:pt x="409316" y="250466"/>
                  <a:pt x="388259" y="288083"/>
                  <a:pt x="399105" y="313267"/>
                </a:cubicBezTo>
                <a:cubicBezTo>
                  <a:pt x="412872" y="335251"/>
                  <a:pt x="409379" y="370836"/>
                  <a:pt x="391383" y="389861"/>
                </a:cubicBezTo>
                <a:cubicBezTo>
                  <a:pt x="375419" y="412302"/>
                  <a:pt x="385871" y="452586"/>
                  <a:pt x="410802" y="464372"/>
                </a:cubicBezTo>
                <a:cubicBezTo>
                  <a:pt x="435732" y="471712"/>
                  <a:pt x="456661" y="499894"/>
                  <a:pt x="456750" y="525980"/>
                </a:cubicBezTo>
                <a:cubicBezTo>
                  <a:pt x="461017" y="552992"/>
                  <a:pt x="498190" y="573579"/>
                  <a:pt x="523959" y="563203"/>
                </a:cubicBezTo>
                <a:cubicBezTo>
                  <a:pt x="547009" y="550110"/>
                  <a:pt x="581756" y="554847"/>
                  <a:pt x="600286" y="573516"/>
                </a:cubicBezTo>
                <a:cubicBezTo>
                  <a:pt x="622371" y="590242"/>
                  <a:pt x="662795" y="580844"/>
                  <a:pt x="675254" y="556129"/>
                </a:cubicBezTo>
                <a:cubicBezTo>
                  <a:pt x="683928" y="531161"/>
                  <a:pt x="713532" y="511552"/>
                  <a:pt x="739617" y="513775"/>
                </a:cubicBezTo>
                <a:cubicBezTo>
                  <a:pt x="766871" y="512924"/>
                  <a:pt x="792907" y="480704"/>
                  <a:pt x="788157" y="453805"/>
                </a:cubicBezTo>
                <a:cubicBezTo>
                  <a:pt x="780892" y="428482"/>
                  <a:pt x="795167" y="395360"/>
                  <a:pt x="818624" y="382901"/>
                </a:cubicBezTo>
                <a:cubicBezTo>
                  <a:pt x="841421" y="368068"/>
                  <a:pt x="847110" y="327085"/>
                  <a:pt x="829203" y="306460"/>
                </a:cubicBezTo>
                <a:cubicBezTo>
                  <a:pt x="809925" y="288680"/>
                  <a:pt x="804603" y="252790"/>
                  <a:pt x="817900" y="230158"/>
                </a:cubicBezTo>
                <a:cubicBezTo>
                  <a:pt x="829254" y="205444"/>
                  <a:pt x="812210" y="167890"/>
                  <a:pt x="785960" y="159927"/>
                </a:cubicBezTo>
                <a:cubicBezTo>
                  <a:pt x="759899" y="154809"/>
                  <a:pt x="736862" y="127581"/>
                  <a:pt x="736138" y="100987"/>
                </a:cubicBezTo>
                <a:cubicBezTo>
                  <a:pt x="732886" y="73809"/>
                  <a:pt x="699447" y="50377"/>
                  <a:pt x="672942" y="56600"/>
                </a:cubicBezTo>
                <a:cubicBezTo>
                  <a:pt x="647733" y="64779"/>
                  <a:pt x="613659" y="51101"/>
                  <a:pt x="601289" y="27759"/>
                </a:cubicBezTo>
                <a:cubicBezTo>
                  <a:pt x="586798" y="4860"/>
                  <a:pt x="546831" y="-2047"/>
                  <a:pt x="525140" y="14601"/>
                </a:cubicBezTo>
                <a:cubicBezTo>
                  <a:pt x="505721" y="32419"/>
                  <a:pt x="468955" y="33728"/>
                  <a:pt x="447924" y="17408"/>
                </a:cubicBezTo>
                <a:cubicBezTo>
                  <a:pt x="425089" y="2422"/>
                  <a:pt x="385655" y="12569"/>
                  <a:pt x="373121" y="36687"/>
                </a:cubicBezTo>
                <a:cubicBezTo>
                  <a:pt x="362973" y="61083"/>
                  <a:pt x="330296" y="78266"/>
                  <a:pt x="304681" y="72501"/>
                </a:cubicBezTo>
                <a:cubicBezTo>
                  <a:pt x="277744" y="68767"/>
                  <a:pt x="246692" y="94103"/>
                  <a:pt x="244825" y="121408"/>
                </a:cubicBezTo>
                <a:cubicBezTo>
                  <a:pt x="244952" y="147951"/>
                  <a:pt x="220390" y="176285"/>
                  <a:pt x="194127" y="179803"/>
                </a:cubicBezTo>
                <a:cubicBezTo>
                  <a:pt x="167482" y="185061"/>
                  <a:pt x="145969" y="218411"/>
                  <a:pt x="152128" y="244763"/>
                </a:cubicBezTo>
                <a:cubicBezTo>
                  <a:pt x="159227" y="270595"/>
                  <a:pt x="142590" y="304149"/>
                  <a:pt x="117698" y="314067"/>
                </a:cubicBezTo>
                <a:cubicBezTo>
                  <a:pt x="92921" y="324837"/>
                  <a:pt x="78722" y="361591"/>
                  <a:pt x="89771" y="386229"/>
                </a:cubicBezTo>
                <a:cubicBezTo>
                  <a:pt x="101391" y="410384"/>
                  <a:pt x="90393" y="446846"/>
                  <a:pt x="67393" y="460321"/>
                </a:cubicBezTo>
                <a:cubicBezTo>
                  <a:pt x="44496" y="474684"/>
                  <a:pt x="35643" y="512899"/>
                  <a:pt x="49906" y="535720"/>
                </a:cubicBezTo>
                <a:cubicBezTo>
                  <a:pt x="64523" y="558111"/>
                  <a:pt x="57983" y="595792"/>
                  <a:pt x="36672" y="611971"/>
                </a:cubicBezTo>
                <a:cubicBezTo>
                  <a:pt x="15527" y="628646"/>
                  <a:pt x="10802" y="667483"/>
                  <a:pt x="27312" y="688806"/>
                </a:cubicBezTo>
                <a:cubicBezTo>
                  <a:pt x="44089" y="709749"/>
                  <a:pt x="41295" y="747760"/>
                  <a:pt x="21623" y="766010"/>
                </a:cubicBezTo>
                <a:cubicBezTo>
                  <a:pt x="2154" y="784640"/>
                  <a:pt x="1074" y="823718"/>
                  <a:pt x="19489" y="843378"/>
                </a:cubicBezTo>
                <a:cubicBezTo>
                  <a:pt x="38133" y="862669"/>
                  <a:pt x="38869" y="900782"/>
                  <a:pt x="21001" y="920772"/>
                </a:cubicBezTo>
                <a:cubicBezTo>
                  <a:pt x="3386" y="941130"/>
                  <a:pt x="6167" y="980348"/>
                  <a:pt x="26512" y="997975"/>
                </a:cubicBezTo>
                <a:cubicBezTo>
                  <a:pt x="47086" y="1015133"/>
                  <a:pt x="52115" y="1052763"/>
                  <a:pt x="36685" y="1074696"/>
                </a:cubicBezTo>
                <a:cubicBezTo>
                  <a:pt x="21610" y="1097086"/>
                  <a:pt x="29027" y="1135605"/>
                  <a:pt x="51315" y="1150693"/>
                </a:cubicBezTo>
                <a:cubicBezTo>
                  <a:pt x="73756" y="1165234"/>
                  <a:pt x="83091" y="1202267"/>
                  <a:pt x="70226" y="1225750"/>
                </a:cubicBezTo>
                <a:cubicBezTo>
                  <a:pt x="57767" y="1249651"/>
                  <a:pt x="69463" y="1287078"/>
                  <a:pt x="93327" y="1299626"/>
                </a:cubicBezTo>
                <a:cubicBezTo>
                  <a:pt x="117266" y="1311614"/>
                  <a:pt x="130678" y="1347390"/>
                  <a:pt x="120480" y="1372104"/>
                </a:cubicBezTo>
                <a:cubicBezTo>
                  <a:pt x="110713" y="1397187"/>
                  <a:pt x="126461" y="1433077"/>
                  <a:pt x="151569" y="1442983"/>
                </a:cubicBezTo>
                <a:cubicBezTo>
                  <a:pt x="176715" y="1452330"/>
                  <a:pt x="193949" y="1486442"/>
                  <a:pt x="186482" y="1512071"/>
                </a:cubicBezTo>
                <a:cubicBezTo>
                  <a:pt x="179471" y="1538005"/>
                  <a:pt x="199131" y="1572180"/>
                  <a:pt x="225077" y="1579152"/>
                </a:cubicBezTo>
                <a:cubicBezTo>
                  <a:pt x="250997" y="1585579"/>
                  <a:pt x="271813" y="1617646"/>
                  <a:pt x="267228" y="1644075"/>
                </a:cubicBezTo>
                <a:cubicBezTo>
                  <a:pt x="263138" y="1670745"/>
                  <a:pt x="286202" y="1702431"/>
                  <a:pt x="312783" y="1706648"/>
                </a:cubicBezTo>
                <a:cubicBezTo>
                  <a:pt x="339275" y="1710331"/>
                  <a:pt x="363380" y="1739998"/>
                  <a:pt x="361602" y="1766719"/>
                </a:cubicBezTo>
                <a:cubicBezTo>
                  <a:pt x="360319" y="1793630"/>
                  <a:pt x="386608" y="1822688"/>
                  <a:pt x="413532" y="1824110"/>
                </a:cubicBezTo>
                <a:cubicBezTo>
                  <a:pt x="440291" y="1824999"/>
                  <a:pt x="467405" y="1851949"/>
                  <a:pt x="468434" y="1878669"/>
                </a:cubicBezTo>
                <a:cubicBezTo>
                  <a:pt x="469971" y="1905530"/>
                  <a:pt x="499206" y="1931641"/>
                  <a:pt x="526156" y="1930231"/>
                </a:cubicBezTo>
                <a:cubicBezTo>
                  <a:pt x="552915" y="1928301"/>
                  <a:pt x="582734" y="1952202"/>
                  <a:pt x="586557" y="1978631"/>
                </a:cubicBezTo>
                <a:cubicBezTo>
                  <a:pt x="590913" y="2005148"/>
                  <a:pt x="622765" y="2027983"/>
                  <a:pt x="649460" y="2023729"/>
                </a:cubicBezTo>
              </a:path>
            </a:pathLst>
          </a:custGeom>
          <a:ln w="12700">
            <a:solidFill>
              <a:srgbClr val="8BC11C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24" name="Freeform 3"/>
          <p:cNvSpPr/>
          <p:nvPr/>
        </p:nvSpPr>
        <p:spPr>
          <a:xfrm>
            <a:off x="5673725" y="1517650"/>
            <a:ext cx="1600200" cy="1527175"/>
          </a:xfrm>
          <a:custGeom>
            <a:avLst/>
            <a:gdLst>
              <a:gd name="connsiteX0" fmla="*/ 1246140 w 1600506"/>
              <a:gd name="connsiteY0" fmla="*/ 434168 h 1527676"/>
              <a:gd name="connsiteX1" fmla="*/ 1314757 w 1600506"/>
              <a:gd name="connsiteY1" fmla="*/ 460381 h 1527676"/>
              <a:gd name="connsiteX2" fmla="*/ 1378270 w 1600506"/>
              <a:gd name="connsiteY2" fmla="*/ 419525 h 1527676"/>
              <a:gd name="connsiteX3" fmla="*/ 1389904 w 1600506"/>
              <a:gd name="connsiteY3" fmla="*/ 346144 h 1527676"/>
              <a:gd name="connsiteX4" fmla="*/ 1349975 w 1600506"/>
              <a:gd name="connsiteY4" fmla="*/ 280701 h 1527676"/>
              <a:gd name="connsiteX5" fmla="*/ 1281001 w 1600506"/>
              <a:gd name="connsiteY5" fmla="*/ 248812 h 1527676"/>
              <a:gd name="connsiteX6" fmla="*/ 1205297 w 1600506"/>
              <a:gd name="connsiteY6" fmla="*/ 260623 h 1527676"/>
              <a:gd name="connsiteX7" fmla="*/ 1140552 w 1600506"/>
              <a:gd name="connsiteY7" fmla="*/ 302253 h 1527676"/>
              <a:gd name="connsiteX8" fmla="*/ 1094311 w 1600506"/>
              <a:gd name="connsiteY8" fmla="*/ 363823 h 1527676"/>
              <a:gd name="connsiteX9" fmla="*/ 1074702 w 1600506"/>
              <a:gd name="connsiteY9" fmla="*/ 438143 h 1527676"/>
              <a:gd name="connsiteX10" fmla="*/ 1087415 w 1600506"/>
              <a:gd name="connsiteY10" fmla="*/ 513911 h 1527676"/>
              <a:gd name="connsiteX11" fmla="*/ 1126861 w 1600506"/>
              <a:gd name="connsiteY11" fmla="*/ 580066 h 1527676"/>
              <a:gd name="connsiteX12" fmla="*/ 1187136 w 1600506"/>
              <a:gd name="connsiteY12" fmla="*/ 627919 h 1527676"/>
              <a:gd name="connsiteX13" fmla="*/ 1260351 w 1600506"/>
              <a:gd name="connsiteY13" fmla="*/ 651922 h 1527676"/>
              <a:gd name="connsiteX14" fmla="*/ 1337491 w 1600506"/>
              <a:gd name="connsiteY14" fmla="*/ 652583 h 1527676"/>
              <a:gd name="connsiteX15" fmla="*/ 1411951 w 1600506"/>
              <a:gd name="connsiteY15" fmla="*/ 632275 h 1527676"/>
              <a:gd name="connsiteX16" fmla="*/ 1478359 w 1600506"/>
              <a:gd name="connsiteY16" fmla="*/ 592969 h 1527676"/>
              <a:gd name="connsiteX17" fmla="*/ 1531039 w 1600506"/>
              <a:gd name="connsiteY17" fmla="*/ 536632 h 1527676"/>
              <a:gd name="connsiteX18" fmla="*/ 1566129 w 1600506"/>
              <a:gd name="connsiteY18" fmla="*/ 467912 h 1527676"/>
              <a:gd name="connsiteX19" fmla="*/ 1581229 w 1600506"/>
              <a:gd name="connsiteY19" fmla="*/ 392233 h 1527676"/>
              <a:gd name="connsiteX20" fmla="*/ 1576631 w 1600506"/>
              <a:gd name="connsiteY20" fmla="*/ 315156 h 1527676"/>
              <a:gd name="connsiteX21" fmla="*/ 1554597 w 1600506"/>
              <a:gd name="connsiteY21" fmla="*/ 241103 h 1527676"/>
              <a:gd name="connsiteX22" fmla="*/ 1517488 w 1600506"/>
              <a:gd name="connsiteY22" fmla="*/ 173323 h 1527676"/>
              <a:gd name="connsiteX23" fmla="*/ 1467221 w 1600506"/>
              <a:gd name="connsiteY23" fmla="*/ 114649 h 1527676"/>
              <a:gd name="connsiteX24" fmla="*/ 1405575 w 1600506"/>
              <a:gd name="connsiteY24" fmla="*/ 68103 h 1527676"/>
              <a:gd name="connsiteX25" fmla="*/ 1334938 w 1600506"/>
              <a:gd name="connsiteY25" fmla="*/ 36836 h 1527676"/>
              <a:gd name="connsiteX26" fmla="*/ 1259399 w 1600506"/>
              <a:gd name="connsiteY26" fmla="*/ 20440 h 1527676"/>
              <a:gd name="connsiteX27" fmla="*/ 1182144 w 1600506"/>
              <a:gd name="connsiteY27" fmla="*/ 17113 h 1527676"/>
              <a:gd name="connsiteX28" fmla="*/ 1105157 w 1600506"/>
              <a:gd name="connsiteY28" fmla="*/ 24695 h 1527676"/>
              <a:gd name="connsiteX29" fmla="*/ 1029490 w 1600506"/>
              <a:gd name="connsiteY29" fmla="*/ 40887 h 1527676"/>
              <a:gd name="connsiteX30" fmla="*/ 955627 w 1600506"/>
              <a:gd name="connsiteY30" fmla="*/ 63950 h 1527676"/>
              <a:gd name="connsiteX31" fmla="*/ 883719 w 1600506"/>
              <a:gd name="connsiteY31" fmla="*/ 92563 h 1527676"/>
              <a:gd name="connsiteX32" fmla="*/ 813819 w 1600506"/>
              <a:gd name="connsiteY32" fmla="*/ 125799 h 1527676"/>
              <a:gd name="connsiteX33" fmla="*/ 745899 w 1600506"/>
              <a:gd name="connsiteY33" fmla="*/ 162922 h 1527676"/>
              <a:gd name="connsiteX34" fmla="*/ 679948 w 1600506"/>
              <a:gd name="connsiteY34" fmla="*/ 203422 h 1527676"/>
              <a:gd name="connsiteX35" fmla="*/ 615991 w 1600506"/>
              <a:gd name="connsiteY35" fmla="*/ 247033 h 1527676"/>
              <a:gd name="connsiteX36" fmla="*/ 554104 w 1600506"/>
              <a:gd name="connsiteY36" fmla="*/ 293528 h 1527676"/>
              <a:gd name="connsiteX37" fmla="*/ 494477 w 1600506"/>
              <a:gd name="connsiteY37" fmla="*/ 342881 h 1527676"/>
              <a:gd name="connsiteX38" fmla="*/ 437492 w 1600506"/>
              <a:gd name="connsiteY38" fmla="*/ 395255 h 1527676"/>
              <a:gd name="connsiteX39" fmla="*/ 383784 w 1600506"/>
              <a:gd name="connsiteY39" fmla="*/ 450983 h 1527676"/>
              <a:gd name="connsiteX40" fmla="*/ 333403 w 1600506"/>
              <a:gd name="connsiteY40" fmla="*/ 509746 h 1527676"/>
              <a:gd name="connsiteX41" fmla="*/ 286451 w 1600506"/>
              <a:gd name="connsiteY41" fmla="*/ 571265 h 1527676"/>
              <a:gd name="connsiteX42" fmla="*/ 243004 w 1600506"/>
              <a:gd name="connsiteY42" fmla="*/ 635323 h 1527676"/>
              <a:gd name="connsiteX43" fmla="*/ 203190 w 1600506"/>
              <a:gd name="connsiteY43" fmla="*/ 701694 h 1527676"/>
              <a:gd name="connsiteX44" fmla="*/ 167071 w 1600506"/>
              <a:gd name="connsiteY44" fmla="*/ 770159 h 1527676"/>
              <a:gd name="connsiteX45" fmla="*/ 134737 w 1600506"/>
              <a:gd name="connsiteY45" fmla="*/ 840479 h 1527676"/>
              <a:gd name="connsiteX46" fmla="*/ 106264 w 1600506"/>
              <a:gd name="connsiteY46" fmla="*/ 912450 h 1527676"/>
              <a:gd name="connsiteX47" fmla="*/ 81702 w 1600506"/>
              <a:gd name="connsiteY47" fmla="*/ 985856 h 1527676"/>
              <a:gd name="connsiteX48" fmla="*/ 61090 w 1600506"/>
              <a:gd name="connsiteY48" fmla="*/ 1060456 h 1527676"/>
              <a:gd name="connsiteX49" fmla="*/ 44465 w 1600506"/>
              <a:gd name="connsiteY49" fmla="*/ 1136046 h 1527676"/>
              <a:gd name="connsiteX50" fmla="*/ 31867 w 1600506"/>
              <a:gd name="connsiteY50" fmla="*/ 1212424 h 1527676"/>
              <a:gd name="connsiteX51" fmla="*/ 23358 w 1600506"/>
              <a:gd name="connsiteY51" fmla="*/ 1289348 h 1527676"/>
              <a:gd name="connsiteX52" fmla="*/ 18938 w 1600506"/>
              <a:gd name="connsiteY52" fmla="*/ 1366628 h 1527676"/>
              <a:gd name="connsiteX53" fmla="*/ 18659 w 1600506"/>
              <a:gd name="connsiteY53" fmla="*/ 1444021 h 1527676"/>
              <a:gd name="connsiteX54" fmla="*/ 22520 w 1600506"/>
              <a:gd name="connsiteY54" fmla="*/ 1521326 h 1527676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  <a:cxn ang="37">
                <a:pos x="connsiteX37" y="connsiteY37"/>
              </a:cxn>
              <a:cxn ang="38">
                <a:pos x="connsiteX38" y="connsiteY38"/>
              </a:cxn>
              <a:cxn ang="39">
                <a:pos x="connsiteX39" y="connsiteY39"/>
              </a:cxn>
              <a:cxn ang="40">
                <a:pos x="connsiteX40" y="connsiteY40"/>
              </a:cxn>
              <a:cxn ang="41">
                <a:pos x="connsiteX41" y="connsiteY41"/>
              </a:cxn>
              <a:cxn ang="42">
                <a:pos x="connsiteX42" y="connsiteY42"/>
              </a:cxn>
              <a:cxn ang="43">
                <a:pos x="connsiteX43" y="connsiteY43"/>
              </a:cxn>
              <a:cxn ang="44">
                <a:pos x="connsiteX44" y="connsiteY44"/>
              </a:cxn>
              <a:cxn ang="45">
                <a:pos x="connsiteX45" y="connsiteY45"/>
              </a:cxn>
              <a:cxn ang="46">
                <a:pos x="connsiteX46" y="connsiteY46"/>
              </a:cxn>
              <a:cxn ang="47">
                <a:pos x="connsiteX47" y="connsiteY47"/>
              </a:cxn>
              <a:cxn ang="48">
                <a:pos x="connsiteX48" y="connsiteY48"/>
              </a:cxn>
              <a:cxn ang="49">
                <a:pos x="connsiteX49" y="connsiteY49"/>
              </a:cxn>
              <a:cxn ang="50">
                <a:pos x="connsiteX50" y="connsiteY50"/>
              </a:cxn>
              <a:cxn ang="51">
                <a:pos x="connsiteX51" y="connsiteY51"/>
              </a:cxn>
              <a:cxn ang="52">
                <a:pos x="connsiteX52" y="connsiteY52"/>
              </a:cxn>
              <a:cxn ang="53">
                <a:pos x="connsiteX53" y="connsiteY53"/>
              </a:cxn>
              <a:cxn ang="54">
                <a:pos x="connsiteX54" y="connsiteY54"/>
              </a:cxn>
            </a:cxnLst>
            <a:rect l="l" t="t" r="r" b="b"/>
            <a:pathLst>
              <a:path w="1600506" h="1527676">
                <a:moveTo>
                  <a:pt x="1246140" y="434168"/>
                </a:moveTo>
                <a:cubicBezTo>
                  <a:pt x="1271133" y="432911"/>
                  <a:pt x="1297816" y="442918"/>
                  <a:pt x="1314757" y="460381"/>
                </a:cubicBezTo>
                <a:cubicBezTo>
                  <a:pt x="1340221" y="472293"/>
                  <a:pt x="1378029" y="447998"/>
                  <a:pt x="1378270" y="419525"/>
                </a:cubicBezTo>
                <a:cubicBezTo>
                  <a:pt x="1370612" y="395598"/>
                  <a:pt x="1375527" y="366299"/>
                  <a:pt x="1389904" y="346144"/>
                </a:cubicBezTo>
                <a:cubicBezTo>
                  <a:pt x="1399555" y="320046"/>
                  <a:pt x="1377407" y="283279"/>
                  <a:pt x="1349975" y="280701"/>
                </a:cubicBezTo>
                <a:cubicBezTo>
                  <a:pt x="1324016" y="283533"/>
                  <a:pt x="1295581" y="270452"/>
                  <a:pt x="1281001" y="248812"/>
                </a:cubicBezTo>
                <a:cubicBezTo>
                  <a:pt x="1260808" y="229508"/>
                  <a:pt x="1218250" y="236454"/>
                  <a:pt x="1205297" y="260623"/>
                </a:cubicBezTo>
                <a:cubicBezTo>
                  <a:pt x="1196661" y="285070"/>
                  <a:pt x="1166638" y="304488"/>
                  <a:pt x="1140552" y="302253"/>
                </a:cubicBezTo>
                <a:cubicBezTo>
                  <a:pt x="1113043" y="303726"/>
                  <a:pt x="1088011" y="336988"/>
                  <a:pt x="1094311" y="363823"/>
                </a:cubicBezTo>
                <a:cubicBezTo>
                  <a:pt x="1104090" y="387902"/>
                  <a:pt x="1095061" y="421836"/>
                  <a:pt x="1074702" y="438143"/>
                </a:cubicBezTo>
                <a:cubicBezTo>
                  <a:pt x="1056237" y="458298"/>
                  <a:pt x="1063247" y="500208"/>
                  <a:pt x="1087415" y="513911"/>
                </a:cubicBezTo>
                <a:cubicBezTo>
                  <a:pt x="1112002" y="523805"/>
                  <a:pt x="1129934" y="553942"/>
                  <a:pt x="1126861" y="580066"/>
                </a:cubicBezTo>
                <a:cubicBezTo>
                  <a:pt x="1127521" y="607764"/>
                  <a:pt x="1160033" y="633545"/>
                  <a:pt x="1187136" y="627919"/>
                </a:cubicBezTo>
                <a:cubicBezTo>
                  <a:pt x="1212065" y="619169"/>
                  <a:pt x="1245848" y="630129"/>
                  <a:pt x="1260351" y="651922"/>
                </a:cubicBezTo>
                <a:cubicBezTo>
                  <a:pt x="1277978" y="672725"/>
                  <a:pt x="1319393" y="673042"/>
                  <a:pt x="1337491" y="652583"/>
                </a:cubicBezTo>
                <a:cubicBezTo>
                  <a:pt x="1352794" y="631132"/>
                  <a:pt x="1387605" y="621683"/>
                  <a:pt x="1411951" y="632275"/>
                </a:cubicBezTo>
                <a:cubicBezTo>
                  <a:pt x="1437757" y="640886"/>
                  <a:pt x="1473368" y="619817"/>
                  <a:pt x="1478359" y="592969"/>
                </a:cubicBezTo>
                <a:cubicBezTo>
                  <a:pt x="1480277" y="566820"/>
                  <a:pt x="1505054" y="540315"/>
                  <a:pt x="1531039" y="536632"/>
                </a:cubicBezTo>
                <a:cubicBezTo>
                  <a:pt x="1557455" y="530129"/>
                  <a:pt x="1576238" y="493414"/>
                  <a:pt x="1566129" y="467912"/>
                </a:cubicBezTo>
                <a:cubicBezTo>
                  <a:pt x="1553911" y="444341"/>
                  <a:pt x="1560871" y="409352"/>
                  <a:pt x="1581229" y="392233"/>
                </a:cubicBezTo>
                <a:cubicBezTo>
                  <a:pt x="1600469" y="372764"/>
                  <a:pt x="1597993" y="332009"/>
                  <a:pt x="1576631" y="315156"/>
                </a:cubicBezTo>
                <a:cubicBezTo>
                  <a:pt x="1554533" y="300501"/>
                  <a:pt x="1544031" y="265321"/>
                  <a:pt x="1554597" y="241103"/>
                </a:cubicBezTo>
                <a:cubicBezTo>
                  <a:pt x="1563487" y="215525"/>
                  <a:pt x="1544018" y="179939"/>
                  <a:pt x="1517488" y="173323"/>
                </a:cubicBezTo>
                <a:cubicBezTo>
                  <a:pt x="1491453" y="169221"/>
                  <a:pt x="1467551" y="141268"/>
                  <a:pt x="1467221" y="114649"/>
                </a:cubicBezTo>
                <a:cubicBezTo>
                  <a:pt x="1464744" y="87445"/>
                  <a:pt x="1432245" y="62909"/>
                  <a:pt x="1405575" y="68103"/>
                </a:cubicBezTo>
                <a:cubicBezTo>
                  <a:pt x="1380163" y="75342"/>
                  <a:pt x="1346368" y="60483"/>
                  <a:pt x="1334938" y="36836"/>
                </a:cubicBezTo>
                <a:cubicBezTo>
                  <a:pt x="1321095" y="13430"/>
                  <a:pt x="1281928" y="4895"/>
                  <a:pt x="1259399" y="20440"/>
                </a:cubicBezTo>
                <a:cubicBezTo>
                  <a:pt x="1238710" y="37064"/>
                  <a:pt x="1201245" y="35477"/>
                  <a:pt x="1182144" y="17113"/>
                </a:cubicBezTo>
                <a:cubicBezTo>
                  <a:pt x="1161430" y="-463"/>
                  <a:pt x="1121946" y="3460"/>
                  <a:pt x="1105157" y="24695"/>
                </a:cubicBezTo>
                <a:cubicBezTo>
                  <a:pt x="1089358" y="46323"/>
                  <a:pt x="1052744" y="54184"/>
                  <a:pt x="1029490" y="40887"/>
                </a:cubicBezTo>
                <a:cubicBezTo>
                  <a:pt x="1005627" y="28187"/>
                  <a:pt x="968035" y="39960"/>
                  <a:pt x="955627" y="63950"/>
                </a:cubicBezTo>
                <a:cubicBezTo>
                  <a:pt x="943968" y="88080"/>
                  <a:pt x="908574" y="102165"/>
                  <a:pt x="883719" y="92563"/>
                </a:cubicBezTo>
                <a:cubicBezTo>
                  <a:pt x="858218" y="83585"/>
                  <a:pt x="822798" y="100437"/>
                  <a:pt x="813819" y="125799"/>
                </a:cubicBezTo>
                <a:cubicBezTo>
                  <a:pt x="805386" y="151187"/>
                  <a:pt x="771845" y="169525"/>
                  <a:pt x="745899" y="162922"/>
                </a:cubicBezTo>
                <a:cubicBezTo>
                  <a:pt x="719699" y="156749"/>
                  <a:pt x="686349" y="177222"/>
                  <a:pt x="679948" y="203422"/>
                </a:cubicBezTo>
                <a:cubicBezTo>
                  <a:pt x="674005" y="229597"/>
                  <a:pt x="642508" y="251072"/>
                  <a:pt x="615991" y="247033"/>
                </a:cubicBezTo>
                <a:cubicBezTo>
                  <a:pt x="589283" y="243389"/>
                  <a:pt x="558028" y="266871"/>
                  <a:pt x="554104" y="293528"/>
                </a:cubicBezTo>
                <a:cubicBezTo>
                  <a:pt x="550611" y="320122"/>
                  <a:pt x="521249" y="344430"/>
                  <a:pt x="494477" y="342881"/>
                </a:cubicBezTo>
                <a:cubicBezTo>
                  <a:pt x="467579" y="341776"/>
                  <a:pt x="438623" y="368357"/>
                  <a:pt x="437492" y="395255"/>
                </a:cubicBezTo>
                <a:cubicBezTo>
                  <a:pt x="436870" y="422052"/>
                  <a:pt x="410543" y="449408"/>
                  <a:pt x="383784" y="450983"/>
                </a:cubicBezTo>
                <a:cubicBezTo>
                  <a:pt x="356873" y="453129"/>
                  <a:pt x="331346" y="482911"/>
                  <a:pt x="333403" y="509746"/>
                </a:cubicBezTo>
                <a:cubicBezTo>
                  <a:pt x="336007" y="536352"/>
                  <a:pt x="312829" y="566718"/>
                  <a:pt x="286451" y="571265"/>
                </a:cubicBezTo>
                <a:cubicBezTo>
                  <a:pt x="259984" y="576395"/>
                  <a:pt x="237975" y="608844"/>
                  <a:pt x="243004" y="635323"/>
                </a:cubicBezTo>
                <a:cubicBezTo>
                  <a:pt x="248529" y="661536"/>
                  <a:pt x="228882" y="694290"/>
                  <a:pt x="203190" y="701694"/>
                </a:cubicBezTo>
                <a:cubicBezTo>
                  <a:pt x="177485" y="709669"/>
                  <a:pt x="159197" y="744340"/>
                  <a:pt x="167071" y="770159"/>
                </a:cubicBezTo>
                <a:cubicBezTo>
                  <a:pt x="175415" y="795661"/>
                  <a:pt x="159451" y="830370"/>
                  <a:pt x="134737" y="840479"/>
                </a:cubicBezTo>
                <a:cubicBezTo>
                  <a:pt x="110074" y="851134"/>
                  <a:pt x="95570" y="887799"/>
                  <a:pt x="106264" y="912450"/>
                </a:cubicBezTo>
                <a:cubicBezTo>
                  <a:pt x="117363" y="936732"/>
                  <a:pt x="105235" y="972978"/>
                  <a:pt x="81702" y="985856"/>
                </a:cubicBezTo>
                <a:cubicBezTo>
                  <a:pt x="58270" y="999267"/>
                  <a:pt x="47843" y="1037024"/>
                  <a:pt x="61090" y="1060456"/>
                </a:cubicBezTo>
                <a:cubicBezTo>
                  <a:pt x="74691" y="1083481"/>
                  <a:pt x="66487" y="1120819"/>
                  <a:pt x="44465" y="1136046"/>
                </a:cubicBezTo>
                <a:cubicBezTo>
                  <a:pt x="22596" y="1151807"/>
                  <a:pt x="16233" y="1190478"/>
                  <a:pt x="31867" y="1212424"/>
                </a:cubicBezTo>
                <a:cubicBezTo>
                  <a:pt x="47843" y="1233925"/>
                  <a:pt x="43627" y="1271924"/>
                  <a:pt x="23358" y="1289348"/>
                </a:cubicBezTo>
                <a:cubicBezTo>
                  <a:pt x="3292" y="1307280"/>
                  <a:pt x="1057" y="1346409"/>
                  <a:pt x="18938" y="1366628"/>
                </a:cubicBezTo>
                <a:cubicBezTo>
                  <a:pt x="37100" y="1386363"/>
                  <a:pt x="36960" y="1424590"/>
                  <a:pt x="18659" y="1444021"/>
                </a:cubicBezTo>
                <a:cubicBezTo>
                  <a:pt x="625" y="1463948"/>
                  <a:pt x="2581" y="1503089"/>
                  <a:pt x="22520" y="1521326"/>
                </a:cubicBezTo>
              </a:path>
            </a:pathLst>
          </a:custGeom>
          <a:ln w="12700">
            <a:solidFill>
              <a:srgbClr val="8BC11C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25" name="Freeform 3"/>
          <p:cNvSpPr/>
          <p:nvPr/>
        </p:nvSpPr>
        <p:spPr>
          <a:xfrm>
            <a:off x="6467475" y="3189288"/>
            <a:ext cx="2028825" cy="985837"/>
          </a:xfrm>
          <a:custGeom>
            <a:avLst/>
            <a:gdLst>
              <a:gd name="connsiteX0" fmla="*/ 1619377 w 2027482"/>
              <a:gd name="connsiteY0" fmla="*/ 685431 h 985782"/>
              <a:gd name="connsiteX1" fmla="*/ 1641703 w 2027482"/>
              <a:gd name="connsiteY1" fmla="*/ 755408 h 985782"/>
              <a:gd name="connsiteX2" fmla="*/ 1713255 w 2027482"/>
              <a:gd name="connsiteY2" fmla="*/ 779564 h 985782"/>
              <a:gd name="connsiteX3" fmla="*/ 1777860 w 2027482"/>
              <a:gd name="connsiteY3" fmla="*/ 742873 h 985782"/>
              <a:gd name="connsiteX4" fmla="*/ 1804098 w 2027482"/>
              <a:gd name="connsiteY4" fmla="*/ 670839 h 985782"/>
              <a:gd name="connsiteX5" fmla="*/ 1785987 w 2027482"/>
              <a:gd name="connsiteY5" fmla="*/ 597039 h 985782"/>
              <a:gd name="connsiteX6" fmla="*/ 1729537 w 2027482"/>
              <a:gd name="connsiteY6" fmla="*/ 545236 h 985782"/>
              <a:gd name="connsiteX7" fmla="*/ 1656588 w 2027482"/>
              <a:gd name="connsiteY7" fmla="*/ 520611 h 985782"/>
              <a:gd name="connsiteX8" fmla="*/ 1579626 w 2027482"/>
              <a:gd name="connsiteY8" fmla="*/ 522897 h 985782"/>
              <a:gd name="connsiteX9" fmla="*/ 1509318 w 2027482"/>
              <a:gd name="connsiteY9" fmla="*/ 553935 h 985782"/>
              <a:gd name="connsiteX10" fmla="*/ 1458023 w 2027482"/>
              <a:gd name="connsiteY10" fmla="*/ 611136 h 985782"/>
              <a:gd name="connsiteX11" fmla="*/ 1430934 w 2027482"/>
              <a:gd name="connsiteY11" fmla="*/ 683234 h 985782"/>
              <a:gd name="connsiteX12" fmla="*/ 1431149 w 2027482"/>
              <a:gd name="connsiteY12" fmla="*/ 760196 h 985782"/>
              <a:gd name="connsiteX13" fmla="*/ 1458074 w 2027482"/>
              <a:gd name="connsiteY13" fmla="*/ 832396 h 985782"/>
              <a:gd name="connsiteX14" fmla="*/ 1505674 w 2027482"/>
              <a:gd name="connsiteY14" fmla="*/ 893089 h 985782"/>
              <a:gd name="connsiteX15" fmla="*/ 1568005 w 2027482"/>
              <a:gd name="connsiteY15" fmla="*/ 938619 h 985782"/>
              <a:gd name="connsiteX16" fmla="*/ 1640141 w 2027482"/>
              <a:gd name="connsiteY16" fmla="*/ 965987 h 985782"/>
              <a:gd name="connsiteX17" fmla="*/ 1717040 w 2027482"/>
              <a:gd name="connsiteY17" fmla="*/ 972019 h 985782"/>
              <a:gd name="connsiteX18" fmla="*/ 1792643 w 2027482"/>
              <a:gd name="connsiteY18" fmla="*/ 956564 h 985782"/>
              <a:gd name="connsiteX19" fmla="*/ 1861210 w 2027482"/>
              <a:gd name="connsiteY19" fmla="*/ 921143 h 985782"/>
              <a:gd name="connsiteX20" fmla="*/ 1918575 w 2027482"/>
              <a:gd name="connsiteY20" fmla="*/ 869467 h 985782"/>
              <a:gd name="connsiteX21" fmla="*/ 1962695 w 2027482"/>
              <a:gd name="connsiteY21" fmla="*/ 806043 h 985782"/>
              <a:gd name="connsiteX22" fmla="*/ 1992515 w 2027482"/>
              <a:gd name="connsiteY22" fmla="*/ 734758 h 985782"/>
              <a:gd name="connsiteX23" fmla="*/ 2007019 w 2027482"/>
              <a:gd name="connsiteY23" fmla="*/ 658863 h 985782"/>
              <a:gd name="connsiteX24" fmla="*/ 2004936 w 2027482"/>
              <a:gd name="connsiteY24" fmla="*/ 581647 h 985782"/>
              <a:gd name="connsiteX25" fmla="*/ 1985302 w 2027482"/>
              <a:gd name="connsiteY25" fmla="*/ 506945 h 985782"/>
              <a:gd name="connsiteX26" fmla="*/ 1950986 w 2027482"/>
              <a:gd name="connsiteY26" fmla="*/ 437680 h 985782"/>
              <a:gd name="connsiteX27" fmla="*/ 1905393 w 2027482"/>
              <a:gd name="connsiteY27" fmla="*/ 375221 h 985782"/>
              <a:gd name="connsiteX28" fmla="*/ 1851431 w 2027482"/>
              <a:gd name="connsiteY28" fmla="*/ 319785 h 985782"/>
              <a:gd name="connsiteX29" fmla="*/ 1791575 w 2027482"/>
              <a:gd name="connsiteY29" fmla="*/ 270751 h 985782"/>
              <a:gd name="connsiteX30" fmla="*/ 1727466 w 2027482"/>
              <a:gd name="connsiteY30" fmla="*/ 227419 h 985782"/>
              <a:gd name="connsiteX31" fmla="*/ 1660245 w 2027482"/>
              <a:gd name="connsiteY31" fmla="*/ 189064 h 985782"/>
              <a:gd name="connsiteX32" fmla="*/ 1590649 w 2027482"/>
              <a:gd name="connsiteY32" fmla="*/ 155181 h 985782"/>
              <a:gd name="connsiteX33" fmla="*/ 1519275 w 2027482"/>
              <a:gd name="connsiteY33" fmla="*/ 125260 h 985782"/>
              <a:gd name="connsiteX34" fmla="*/ 1446466 w 2027482"/>
              <a:gd name="connsiteY34" fmla="*/ 98983 h 985782"/>
              <a:gd name="connsiteX35" fmla="*/ 1372489 w 2027482"/>
              <a:gd name="connsiteY35" fmla="*/ 76200 h 985782"/>
              <a:gd name="connsiteX36" fmla="*/ 1297546 w 2027482"/>
              <a:gd name="connsiteY36" fmla="*/ 56845 h 985782"/>
              <a:gd name="connsiteX37" fmla="*/ 1221778 w 2027482"/>
              <a:gd name="connsiteY37" fmla="*/ 41046 h 985782"/>
              <a:gd name="connsiteX38" fmla="*/ 1145285 w 2027482"/>
              <a:gd name="connsiteY38" fmla="*/ 29184 h 985782"/>
              <a:gd name="connsiteX39" fmla="*/ 1068234 w 2027482"/>
              <a:gd name="connsiteY39" fmla="*/ 21970 h 985782"/>
              <a:gd name="connsiteX40" fmla="*/ 990879 w 2027482"/>
              <a:gd name="connsiteY40" fmla="*/ 19265 h 985782"/>
              <a:gd name="connsiteX41" fmla="*/ 913498 w 2027482"/>
              <a:gd name="connsiteY41" fmla="*/ 20942 h 985782"/>
              <a:gd name="connsiteX42" fmla="*/ 836332 w 2027482"/>
              <a:gd name="connsiteY42" fmla="*/ 26962 h 985782"/>
              <a:gd name="connsiteX43" fmla="*/ 759624 w 2027482"/>
              <a:gd name="connsiteY43" fmla="*/ 37249 h 985782"/>
              <a:gd name="connsiteX44" fmla="*/ 683590 w 2027482"/>
              <a:gd name="connsiteY44" fmla="*/ 51739 h 985782"/>
              <a:gd name="connsiteX45" fmla="*/ 608456 w 2027482"/>
              <a:gd name="connsiteY45" fmla="*/ 70345 h 985782"/>
              <a:gd name="connsiteX46" fmla="*/ 534441 w 2027482"/>
              <a:gd name="connsiteY46" fmla="*/ 92989 h 985782"/>
              <a:gd name="connsiteX47" fmla="*/ 461759 w 2027482"/>
              <a:gd name="connsiteY47" fmla="*/ 119583 h 985782"/>
              <a:gd name="connsiteX48" fmla="*/ 390588 w 2027482"/>
              <a:gd name="connsiteY48" fmla="*/ 150012 h 985782"/>
              <a:gd name="connsiteX49" fmla="*/ 321144 w 2027482"/>
              <a:gd name="connsiteY49" fmla="*/ 184187 h 985782"/>
              <a:gd name="connsiteX50" fmla="*/ 253606 w 2027482"/>
              <a:gd name="connsiteY50" fmla="*/ 221996 h 985782"/>
              <a:gd name="connsiteX51" fmla="*/ 188162 w 2027482"/>
              <a:gd name="connsiteY51" fmla="*/ 263334 h 985782"/>
              <a:gd name="connsiteX52" fmla="*/ 125018 w 2027482"/>
              <a:gd name="connsiteY52" fmla="*/ 308089 h 985782"/>
              <a:gd name="connsiteX53" fmla="*/ 64351 w 2027482"/>
              <a:gd name="connsiteY53" fmla="*/ 356158 h 985782"/>
              <a:gd name="connsiteX54" fmla="*/ 6350 w 2027482"/>
              <a:gd name="connsiteY54" fmla="*/ 407415 h 98578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  <a:cxn ang="37">
                <a:pos x="connsiteX37" y="connsiteY37"/>
              </a:cxn>
              <a:cxn ang="38">
                <a:pos x="connsiteX38" y="connsiteY38"/>
              </a:cxn>
              <a:cxn ang="39">
                <a:pos x="connsiteX39" y="connsiteY39"/>
              </a:cxn>
              <a:cxn ang="40">
                <a:pos x="connsiteX40" y="connsiteY40"/>
              </a:cxn>
              <a:cxn ang="41">
                <a:pos x="connsiteX41" y="connsiteY41"/>
              </a:cxn>
              <a:cxn ang="42">
                <a:pos x="connsiteX42" y="connsiteY42"/>
              </a:cxn>
              <a:cxn ang="43">
                <a:pos x="connsiteX43" y="connsiteY43"/>
              </a:cxn>
              <a:cxn ang="44">
                <a:pos x="connsiteX44" y="connsiteY44"/>
              </a:cxn>
              <a:cxn ang="45">
                <a:pos x="connsiteX45" y="connsiteY45"/>
              </a:cxn>
              <a:cxn ang="46">
                <a:pos x="connsiteX46" y="connsiteY46"/>
              </a:cxn>
              <a:cxn ang="47">
                <a:pos x="connsiteX47" y="connsiteY47"/>
              </a:cxn>
              <a:cxn ang="48">
                <a:pos x="connsiteX48" y="connsiteY48"/>
              </a:cxn>
              <a:cxn ang="49">
                <a:pos x="connsiteX49" y="connsiteY49"/>
              </a:cxn>
              <a:cxn ang="50">
                <a:pos x="connsiteX50" y="connsiteY50"/>
              </a:cxn>
              <a:cxn ang="51">
                <a:pos x="connsiteX51" y="connsiteY51"/>
              </a:cxn>
              <a:cxn ang="52">
                <a:pos x="connsiteX52" y="connsiteY52"/>
              </a:cxn>
              <a:cxn ang="53">
                <a:pos x="connsiteX53" y="connsiteY53"/>
              </a:cxn>
              <a:cxn ang="54">
                <a:pos x="connsiteX54" y="connsiteY54"/>
              </a:cxn>
            </a:cxnLst>
            <a:rect l="l" t="t" r="r" b="b"/>
            <a:pathLst>
              <a:path w="2027482" h="985782">
                <a:moveTo>
                  <a:pt x="1619377" y="685431"/>
                </a:moveTo>
                <a:cubicBezTo>
                  <a:pt x="1635950" y="704189"/>
                  <a:pt x="1644777" y="731278"/>
                  <a:pt x="1641703" y="755408"/>
                </a:cubicBezTo>
                <a:cubicBezTo>
                  <a:pt x="1648282" y="782739"/>
                  <a:pt x="1690852" y="797140"/>
                  <a:pt x="1713255" y="779564"/>
                </a:cubicBezTo>
                <a:cubicBezTo>
                  <a:pt x="1727174" y="758647"/>
                  <a:pt x="1753133" y="744207"/>
                  <a:pt x="1777860" y="742873"/>
                </a:cubicBezTo>
                <a:cubicBezTo>
                  <a:pt x="1804275" y="734136"/>
                  <a:pt x="1819199" y="693889"/>
                  <a:pt x="1804098" y="670839"/>
                </a:cubicBezTo>
                <a:cubicBezTo>
                  <a:pt x="1785696" y="652322"/>
                  <a:pt x="1778177" y="621931"/>
                  <a:pt x="1785987" y="597039"/>
                </a:cubicBezTo>
                <a:cubicBezTo>
                  <a:pt x="1788477" y="569214"/>
                  <a:pt x="1756499" y="540283"/>
                  <a:pt x="1729537" y="545236"/>
                </a:cubicBezTo>
                <a:cubicBezTo>
                  <a:pt x="1705038" y="553745"/>
                  <a:pt x="1671129" y="542391"/>
                  <a:pt x="1656588" y="520611"/>
                </a:cubicBezTo>
                <a:cubicBezTo>
                  <a:pt x="1638287" y="500036"/>
                  <a:pt x="1596682" y="501231"/>
                  <a:pt x="1579626" y="522897"/>
                </a:cubicBezTo>
                <a:cubicBezTo>
                  <a:pt x="1566912" y="545553"/>
                  <a:pt x="1534769" y="559663"/>
                  <a:pt x="1509318" y="553935"/>
                </a:cubicBezTo>
                <a:cubicBezTo>
                  <a:pt x="1482039" y="552069"/>
                  <a:pt x="1453667" y="583704"/>
                  <a:pt x="1458023" y="611136"/>
                </a:cubicBezTo>
                <a:cubicBezTo>
                  <a:pt x="1465643" y="636523"/>
                  <a:pt x="1453273" y="669353"/>
                  <a:pt x="1430934" y="683234"/>
                </a:cubicBezTo>
                <a:cubicBezTo>
                  <a:pt x="1409700" y="701027"/>
                  <a:pt x="1409839" y="742531"/>
                  <a:pt x="1431149" y="760196"/>
                </a:cubicBezTo>
                <a:cubicBezTo>
                  <a:pt x="1453540" y="774217"/>
                  <a:pt x="1466050" y="807453"/>
                  <a:pt x="1458074" y="832396"/>
                </a:cubicBezTo>
                <a:cubicBezTo>
                  <a:pt x="1452803" y="859142"/>
                  <a:pt x="1478406" y="891705"/>
                  <a:pt x="1505674" y="893089"/>
                </a:cubicBezTo>
                <a:cubicBezTo>
                  <a:pt x="1531987" y="891666"/>
                  <a:pt x="1561083" y="912977"/>
                  <a:pt x="1568005" y="938619"/>
                </a:cubicBezTo>
                <a:cubicBezTo>
                  <a:pt x="1577365" y="964145"/>
                  <a:pt x="1616049" y="978839"/>
                  <a:pt x="1640141" y="965987"/>
                </a:cubicBezTo>
                <a:cubicBezTo>
                  <a:pt x="1661782" y="951166"/>
                  <a:pt x="1697952" y="953998"/>
                  <a:pt x="1717040" y="972019"/>
                </a:cubicBezTo>
                <a:cubicBezTo>
                  <a:pt x="1738604" y="988593"/>
                  <a:pt x="1779016" y="980363"/>
                  <a:pt x="1792643" y="956564"/>
                </a:cubicBezTo>
                <a:cubicBezTo>
                  <a:pt x="1803438" y="932307"/>
                  <a:pt x="1835137" y="915911"/>
                  <a:pt x="1861210" y="921143"/>
                </a:cubicBezTo>
                <a:cubicBezTo>
                  <a:pt x="1888426" y="924039"/>
                  <a:pt x="1918728" y="896683"/>
                  <a:pt x="1918575" y="869467"/>
                </a:cubicBezTo>
                <a:cubicBezTo>
                  <a:pt x="1916239" y="843064"/>
                  <a:pt x="1937181" y="812901"/>
                  <a:pt x="1962695" y="806043"/>
                </a:cubicBezTo>
                <a:cubicBezTo>
                  <a:pt x="1988248" y="797039"/>
                  <a:pt x="2003907" y="759624"/>
                  <a:pt x="1992515" y="734758"/>
                </a:cubicBezTo>
                <a:cubicBezTo>
                  <a:pt x="1979485" y="711847"/>
                  <a:pt x="1986419" y="675728"/>
                  <a:pt x="2007019" y="658863"/>
                </a:cubicBezTo>
                <a:cubicBezTo>
                  <a:pt x="2026729" y="639965"/>
                  <a:pt x="2025637" y="599262"/>
                  <a:pt x="2004936" y="581647"/>
                </a:cubicBezTo>
                <a:cubicBezTo>
                  <a:pt x="1983410" y="566305"/>
                  <a:pt x="1973948" y="530631"/>
                  <a:pt x="1985302" y="506945"/>
                </a:cubicBezTo>
                <a:cubicBezTo>
                  <a:pt x="1994954" y="481520"/>
                  <a:pt x="1977187" y="445592"/>
                  <a:pt x="1950986" y="437680"/>
                </a:cubicBezTo>
                <a:cubicBezTo>
                  <a:pt x="1925091" y="431876"/>
                  <a:pt x="1902955" y="401611"/>
                  <a:pt x="1905393" y="375221"/>
                </a:cubicBezTo>
                <a:cubicBezTo>
                  <a:pt x="1906206" y="348081"/>
                  <a:pt x="1878507" y="319659"/>
                  <a:pt x="1851431" y="319785"/>
                </a:cubicBezTo>
                <a:cubicBezTo>
                  <a:pt x="1824672" y="320928"/>
                  <a:pt x="1795678" y="297230"/>
                  <a:pt x="1791575" y="270751"/>
                </a:cubicBezTo>
                <a:cubicBezTo>
                  <a:pt x="1786610" y="244195"/>
                  <a:pt x="1753958" y="222148"/>
                  <a:pt x="1727466" y="227419"/>
                </a:cubicBezTo>
                <a:cubicBezTo>
                  <a:pt x="1701330" y="233362"/>
                  <a:pt x="1668233" y="214490"/>
                  <a:pt x="1660245" y="189064"/>
                </a:cubicBezTo>
                <a:cubicBezTo>
                  <a:pt x="1651355" y="163537"/>
                  <a:pt x="1616087" y="146380"/>
                  <a:pt x="1590649" y="155181"/>
                </a:cubicBezTo>
                <a:cubicBezTo>
                  <a:pt x="1565567" y="164426"/>
                  <a:pt x="1530298" y="149656"/>
                  <a:pt x="1519275" y="125260"/>
                </a:cubicBezTo>
                <a:cubicBezTo>
                  <a:pt x="1507756" y="100926"/>
                  <a:pt x="1470939" y="87642"/>
                  <a:pt x="1446466" y="98983"/>
                </a:cubicBezTo>
                <a:cubicBezTo>
                  <a:pt x="1422310" y="110667"/>
                  <a:pt x="1385887" y="99453"/>
                  <a:pt x="1372489" y="76200"/>
                </a:cubicBezTo>
                <a:cubicBezTo>
                  <a:pt x="1358671" y="53060"/>
                  <a:pt x="1320825" y="43294"/>
                  <a:pt x="1297546" y="56845"/>
                </a:cubicBezTo>
                <a:cubicBezTo>
                  <a:pt x="1274585" y="70713"/>
                  <a:pt x="1237259" y="62928"/>
                  <a:pt x="1221778" y="41046"/>
                </a:cubicBezTo>
                <a:cubicBezTo>
                  <a:pt x="1205865" y="19329"/>
                  <a:pt x="1167015" y="13284"/>
                  <a:pt x="1145285" y="29184"/>
                </a:cubicBezTo>
                <a:cubicBezTo>
                  <a:pt x="1123962" y="45402"/>
                  <a:pt x="1086154" y="41910"/>
                  <a:pt x="1068234" y="21970"/>
                </a:cubicBezTo>
                <a:cubicBezTo>
                  <a:pt x="1049769" y="2273"/>
                  <a:pt x="1010564" y="914"/>
                  <a:pt x="990879" y="19265"/>
                </a:cubicBezTo>
                <a:cubicBezTo>
                  <a:pt x="971702" y="37896"/>
                  <a:pt x="933525" y="38722"/>
                  <a:pt x="913498" y="20942"/>
                </a:cubicBezTo>
                <a:cubicBezTo>
                  <a:pt x="892987" y="3467"/>
                  <a:pt x="853897" y="6515"/>
                  <a:pt x="836332" y="26962"/>
                </a:cubicBezTo>
                <a:cubicBezTo>
                  <a:pt x="819302" y="47625"/>
                  <a:pt x="781443" y="52704"/>
                  <a:pt x="759624" y="37249"/>
                </a:cubicBezTo>
                <a:cubicBezTo>
                  <a:pt x="737362" y="22136"/>
                  <a:pt x="698855" y="29476"/>
                  <a:pt x="683590" y="51739"/>
                </a:cubicBezTo>
                <a:cubicBezTo>
                  <a:pt x="668858" y="74155"/>
                  <a:pt x="631773" y="83349"/>
                  <a:pt x="608456" y="70345"/>
                </a:cubicBezTo>
                <a:cubicBezTo>
                  <a:pt x="584745" y="57721"/>
                  <a:pt x="547039" y="69253"/>
                  <a:pt x="534441" y="92989"/>
                </a:cubicBezTo>
                <a:cubicBezTo>
                  <a:pt x="522389" y="116814"/>
                  <a:pt x="486499" y="129946"/>
                  <a:pt x="461759" y="119583"/>
                </a:cubicBezTo>
                <a:cubicBezTo>
                  <a:pt x="436664" y="109639"/>
                  <a:pt x="400634" y="125056"/>
                  <a:pt x="390588" y="150012"/>
                </a:cubicBezTo>
                <a:cubicBezTo>
                  <a:pt x="381089" y="175018"/>
                  <a:pt x="346785" y="191896"/>
                  <a:pt x="321144" y="184187"/>
                </a:cubicBezTo>
                <a:cubicBezTo>
                  <a:pt x="295185" y="176936"/>
                  <a:pt x="260997" y="196075"/>
                  <a:pt x="253606" y="221996"/>
                </a:cubicBezTo>
                <a:cubicBezTo>
                  <a:pt x="246748" y="247891"/>
                  <a:pt x="214439" y="268300"/>
                  <a:pt x="188162" y="263334"/>
                </a:cubicBezTo>
                <a:cubicBezTo>
                  <a:pt x="161632" y="258838"/>
                  <a:pt x="129667" y="281495"/>
                  <a:pt x="125018" y="308089"/>
                </a:cubicBezTo>
                <a:cubicBezTo>
                  <a:pt x="120916" y="334594"/>
                  <a:pt x="90957" y="358330"/>
                  <a:pt x="64351" y="356158"/>
                </a:cubicBezTo>
                <a:cubicBezTo>
                  <a:pt x="37528" y="354495"/>
                  <a:pt x="8153" y="380441"/>
                  <a:pt x="6350" y="407415"/>
                </a:cubicBezTo>
              </a:path>
            </a:pathLst>
          </a:custGeom>
          <a:ln w="12700">
            <a:solidFill>
              <a:srgbClr val="8BC11C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26" name="Freeform 3"/>
          <p:cNvSpPr/>
          <p:nvPr/>
        </p:nvSpPr>
        <p:spPr>
          <a:xfrm>
            <a:off x="6502400" y="4535488"/>
            <a:ext cx="1250950" cy="1806575"/>
          </a:xfrm>
          <a:custGeom>
            <a:avLst/>
            <a:gdLst>
              <a:gd name="connsiteX0" fmla="*/ 802906 w 1251204"/>
              <a:gd name="connsiteY0" fmla="*/ 1443836 h 1807585"/>
              <a:gd name="connsiteX1" fmla="*/ 762469 w 1251204"/>
              <a:gd name="connsiteY1" fmla="*/ 1505151 h 1807585"/>
              <a:gd name="connsiteX2" fmla="*/ 788606 w 1251204"/>
              <a:gd name="connsiteY2" fmla="*/ 1576005 h 1807585"/>
              <a:gd name="connsiteX3" fmla="*/ 857732 w 1251204"/>
              <a:gd name="connsiteY3" fmla="*/ 1603246 h 1807585"/>
              <a:gd name="connsiteX4" fmla="*/ 930261 w 1251204"/>
              <a:gd name="connsiteY4" fmla="*/ 1578418 h 1807585"/>
              <a:gd name="connsiteX5" fmla="*/ 976324 w 1251204"/>
              <a:gd name="connsiteY5" fmla="*/ 1517991 h 1807585"/>
              <a:gd name="connsiteX6" fmla="*/ 981188 w 1251204"/>
              <a:gd name="connsiteY6" fmla="*/ 1441524 h 1807585"/>
              <a:gd name="connsiteX7" fmla="*/ 954544 w 1251204"/>
              <a:gd name="connsiteY7" fmla="*/ 1369299 h 1807585"/>
              <a:gd name="connsiteX8" fmla="*/ 904443 w 1251204"/>
              <a:gd name="connsiteY8" fmla="*/ 1310828 h 1807585"/>
              <a:gd name="connsiteX9" fmla="*/ 836129 w 1251204"/>
              <a:gd name="connsiteY9" fmla="*/ 1275612 h 1807585"/>
              <a:gd name="connsiteX10" fmla="*/ 759409 w 1251204"/>
              <a:gd name="connsiteY10" fmla="*/ 1271611 h 1807585"/>
              <a:gd name="connsiteX11" fmla="*/ 686282 w 1251204"/>
              <a:gd name="connsiteY11" fmla="*/ 1295805 h 1807585"/>
              <a:gd name="connsiteX12" fmla="*/ 626516 w 1251204"/>
              <a:gd name="connsiteY12" fmla="*/ 1344293 h 1807585"/>
              <a:gd name="connsiteX13" fmla="*/ 587235 w 1251204"/>
              <a:gd name="connsiteY13" fmla="*/ 1410587 h 1807585"/>
              <a:gd name="connsiteX14" fmla="*/ 569899 w 1251204"/>
              <a:gd name="connsiteY14" fmla="*/ 1485758 h 1807585"/>
              <a:gd name="connsiteX15" fmla="*/ 573608 w 1251204"/>
              <a:gd name="connsiteY15" fmla="*/ 1562848 h 1807585"/>
              <a:gd name="connsiteX16" fmla="*/ 597598 w 1251204"/>
              <a:gd name="connsiteY16" fmla="*/ 1636177 h 1807585"/>
              <a:gd name="connsiteX17" fmla="*/ 641210 w 1251204"/>
              <a:gd name="connsiteY17" fmla="*/ 1699804 h 1807585"/>
              <a:gd name="connsiteX18" fmla="*/ 700709 w 1251204"/>
              <a:gd name="connsiteY18" fmla="*/ 1748928 h 1807585"/>
              <a:gd name="connsiteX19" fmla="*/ 771321 w 1251204"/>
              <a:gd name="connsiteY19" fmla="*/ 1780056 h 1807585"/>
              <a:gd name="connsiteX20" fmla="*/ 847572 w 1251204"/>
              <a:gd name="connsiteY20" fmla="*/ 1792248 h 1807585"/>
              <a:gd name="connsiteX21" fmla="*/ 924635 w 1251204"/>
              <a:gd name="connsiteY21" fmla="*/ 1786761 h 1807585"/>
              <a:gd name="connsiteX22" fmla="*/ 998829 w 1251204"/>
              <a:gd name="connsiteY22" fmla="*/ 1765209 h 1807585"/>
              <a:gd name="connsiteX23" fmla="*/ 1067003 w 1251204"/>
              <a:gd name="connsiteY23" fmla="*/ 1728836 h 1807585"/>
              <a:gd name="connsiteX24" fmla="*/ 1125791 w 1251204"/>
              <a:gd name="connsiteY24" fmla="*/ 1678722 h 1807585"/>
              <a:gd name="connsiteX25" fmla="*/ 1171600 w 1251204"/>
              <a:gd name="connsiteY25" fmla="*/ 1616530 h 1807585"/>
              <a:gd name="connsiteX26" fmla="*/ 1203959 w 1251204"/>
              <a:gd name="connsiteY26" fmla="*/ 1546337 h 1807585"/>
              <a:gd name="connsiteX27" fmla="*/ 1223924 w 1251204"/>
              <a:gd name="connsiteY27" fmla="*/ 1471623 h 1807585"/>
              <a:gd name="connsiteX28" fmla="*/ 1233195 w 1251204"/>
              <a:gd name="connsiteY28" fmla="*/ 1394826 h 1807585"/>
              <a:gd name="connsiteX29" fmla="*/ 1233754 w 1251204"/>
              <a:gd name="connsiteY29" fmla="*/ 1317445 h 1807585"/>
              <a:gd name="connsiteX30" fmla="*/ 1227226 w 1251204"/>
              <a:gd name="connsiteY30" fmla="*/ 1240344 h 1807585"/>
              <a:gd name="connsiteX31" fmla="*/ 1214856 w 1251204"/>
              <a:gd name="connsiteY31" fmla="*/ 1163941 h 1807585"/>
              <a:gd name="connsiteX32" fmla="*/ 1197533 w 1251204"/>
              <a:gd name="connsiteY32" fmla="*/ 1088503 h 1807585"/>
              <a:gd name="connsiteX33" fmla="*/ 1175994 w 1251204"/>
              <a:gd name="connsiteY33" fmla="*/ 1014157 h 1807585"/>
              <a:gd name="connsiteX34" fmla="*/ 1150721 w 1251204"/>
              <a:gd name="connsiteY34" fmla="*/ 941004 h 1807585"/>
              <a:gd name="connsiteX35" fmla="*/ 1121994 w 1251204"/>
              <a:gd name="connsiteY35" fmla="*/ 869122 h 1807585"/>
              <a:gd name="connsiteX36" fmla="*/ 1090002 w 1251204"/>
              <a:gd name="connsiteY36" fmla="*/ 798650 h 1807585"/>
              <a:gd name="connsiteX37" fmla="*/ 1054722 w 1251204"/>
              <a:gd name="connsiteY37" fmla="*/ 729753 h 1807585"/>
              <a:gd name="connsiteX38" fmla="*/ 1015924 w 1251204"/>
              <a:gd name="connsiteY38" fmla="*/ 662773 h 1807585"/>
              <a:gd name="connsiteX39" fmla="*/ 973137 w 1251204"/>
              <a:gd name="connsiteY39" fmla="*/ 598282 h 1807585"/>
              <a:gd name="connsiteX40" fmla="*/ 926668 w 1251204"/>
              <a:gd name="connsiteY40" fmla="*/ 536383 h 1807585"/>
              <a:gd name="connsiteX41" fmla="*/ 876769 w 1251204"/>
              <a:gd name="connsiteY41" fmla="*/ 477213 h 1807585"/>
              <a:gd name="connsiteX42" fmla="*/ 823632 w 1251204"/>
              <a:gd name="connsiteY42" fmla="*/ 420940 h 1807585"/>
              <a:gd name="connsiteX43" fmla="*/ 767448 w 1251204"/>
              <a:gd name="connsiteY43" fmla="*/ 367701 h 1807585"/>
              <a:gd name="connsiteX44" fmla="*/ 708431 w 1251204"/>
              <a:gd name="connsiteY44" fmla="*/ 317625 h 1807585"/>
              <a:gd name="connsiteX45" fmla="*/ 646772 w 1251204"/>
              <a:gd name="connsiteY45" fmla="*/ 270838 h 1807585"/>
              <a:gd name="connsiteX46" fmla="*/ 582676 w 1251204"/>
              <a:gd name="connsiteY46" fmla="*/ 227468 h 1807585"/>
              <a:gd name="connsiteX47" fmla="*/ 516331 w 1251204"/>
              <a:gd name="connsiteY47" fmla="*/ 187590 h 1807585"/>
              <a:gd name="connsiteX48" fmla="*/ 447954 w 1251204"/>
              <a:gd name="connsiteY48" fmla="*/ 151319 h 1807585"/>
              <a:gd name="connsiteX49" fmla="*/ 377749 w 1251204"/>
              <a:gd name="connsiteY49" fmla="*/ 118730 h 1807585"/>
              <a:gd name="connsiteX50" fmla="*/ 305917 w 1251204"/>
              <a:gd name="connsiteY50" fmla="*/ 89914 h 1807585"/>
              <a:gd name="connsiteX51" fmla="*/ 232650 w 1251204"/>
              <a:gd name="connsiteY51" fmla="*/ 64946 h 1807585"/>
              <a:gd name="connsiteX52" fmla="*/ 158165 w 1251204"/>
              <a:gd name="connsiteY52" fmla="*/ 43902 h 1807585"/>
              <a:gd name="connsiteX53" fmla="*/ 82663 w 1251204"/>
              <a:gd name="connsiteY53" fmla="*/ 26871 h 1807585"/>
              <a:gd name="connsiteX54" fmla="*/ 6350 w 1251204"/>
              <a:gd name="connsiteY54" fmla="*/ 13917 h 180758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  <a:cxn ang="37">
                <a:pos x="connsiteX37" y="connsiteY37"/>
              </a:cxn>
              <a:cxn ang="38">
                <a:pos x="connsiteX38" y="connsiteY38"/>
              </a:cxn>
              <a:cxn ang="39">
                <a:pos x="connsiteX39" y="connsiteY39"/>
              </a:cxn>
              <a:cxn ang="40">
                <a:pos x="connsiteX40" y="connsiteY40"/>
              </a:cxn>
              <a:cxn ang="41">
                <a:pos x="connsiteX41" y="connsiteY41"/>
              </a:cxn>
              <a:cxn ang="42">
                <a:pos x="connsiteX42" y="connsiteY42"/>
              </a:cxn>
              <a:cxn ang="43">
                <a:pos x="connsiteX43" y="connsiteY43"/>
              </a:cxn>
              <a:cxn ang="44">
                <a:pos x="connsiteX44" y="connsiteY44"/>
              </a:cxn>
              <a:cxn ang="45">
                <a:pos x="connsiteX45" y="connsiteY45"/>
              </a:cxn>
              <a:cxn ang="46">
                <a:pos x="connsiteX46" y="connsiteY46"/>
              </a:cxn>
              <a:cxn ang="47">
                <a:pos x="connsiteX47" y="connsiteY47"/>
              </a:cxn>
              <a:cxn ang="48">
                <a:pos x="connsiteX48" y="connsiteY48"/>
              </a:cxn>
              <a:cxn ang="49">
                <a:pos x="connsiteX49" y="connsiteY49"/>
              </a:cxn>
              <a:cxn ang="50">
                <a:pos x="connsiteX50" y="connsiteY50"/>
              </a:cxn>
              <a:cxn ang="51">
                <a:pos x="connsiteX51" y="connsiteY51"/>
              </a:cxn>
              <a:cxn ang="52">
                <a:pos x="connsiteX52" y="connsiteY52"/>
              </a:cxn>
              <a:cxn ang="53">
                <a:pos x="connsiteX53" y="connsiteY53"/>
              </a:cxn>
              <a:cxn ang="54">
                <a:pos x="connsiteX54" y="connsiteY54"/>
              </a:cxn>
            </a:cxnLst>
            <a:rect l="l" t="t" r="r" b="b"/>
            <a:pathLst>
              <a:path w="1251204" h="1807585">
                <a:moveTo>
                  <a:pt x="802906" y="1443836"/>
                </a:moveTo>
                <a:cubicBezTo>
                  <a:pt x="798715" y="1468512"/>
                  <a:pt x="783170" y="1492388"/>
                  <a:pt x="762469" y="1505151"/>
                </a:cubicBezTo>
                <a:cubicBezTo>
                  <a:pt x="745325" y="1527440"/>
                  <a:pt x="760856" y="1569604"/>
                  <a:pt x="788606" y="1576005"/>
                </a:cubicBezTo>
                <a:cubicBezTo>
                  <a:pt x="813625" y="1573706"/>
                  <a:pt x="841158" y="1584844"/>
                  <a:pt x="857732" y="1603246"/>
                </a:cubicBezTo>
                <a:cubicBezTo>
                  <a:pt x="881112" y="1618321"/>
                  <a:pt x="921804" y="1604656"/>
                  <a:pt x="930261" y="1578418"/>
                </a:cubicBezTo>
                <a:cubicBezTo>
                  <a:pt x="933119" y="1552471"/>
                  <a:pt x="952042" y="1527542"/>
                  <a:pt x="976324" y="1517991"/>
                </a:cubicBezTo>
                <a:cubicBezTo>
                  <a:pt x="999540" y="1502446"/>
                  <a:pt x="1001966" y="1459406"/>
                  <a:pt x="981188" y="1441524"/>
                </a:cubicBezTo>
                <a:cubicBezTo>
                  <a:pt x="959180" y="1427796"/>
                  <a:pt x="946721" y="1394280"/>
                  <a:pt x="954544" y="1369299"/>
                </a:cubicBezTo>
                <a:cubicBezTo>
                  <a:pt x="959065" y="1342122"/>
                  <a:pt x="932014" y="1310498"/>
                  <a:pt x="904443" y="1310828"/>
                </a:cubicBezTo>
                <a:cubicBezTo>
                  <a:pt x="878814" y="1315172"/>
                  <a:pt x="847649" y="1299005"/>
                  <a:pt x="836129" y="1275612"/>
                </a:cubicBezTo>
                <a:cubicBezTo>
                  <a:pt x="820445" y="1253209"/>
                  <a:pt x="778014" y="1250986"/>
                  <a:pt x="759409" y="1271611"/>
                </a:cubicBezTo>
                <a:cubicBezTo>
                  <a:pt x="744422" y="1293480"/>
                  <a:pt x="711124" y="1304466"/>
                  <a:pt x="686282" y="1295805"/>
                </a:cubicBezTo>
                <a:cubicBezTo>
                  <a:pt x="659104" y="1290458"/>
                  <a:pt x="626884" y="1316620"/>
                  <a:pt x="626516" y="1344293"/>
                </a:cubicBezTo>
                <a:cubicBezTo>
                  <a:pt x="629666" y="1370531"/>
                  <a:pt x="611657" y="1401138"/>
                  <a:pt x="587235" y="1410587"/>
                </a:cubicBezTo>
                <a:cubicBezTo>
                  <a:pt x="563105" y="1423287"/>
                  <a:pt x="553846" y="1463660"/>
                  <a:pt x="569899" y="1485758"/>
                </a:cubicBezTo>
                <a:cubicBezTo>
                  <a:pt x="587526" y="1505329"/>
                  <a:pt x="589216" y="1541359"/>
                  <a:pt x="573608" y="1562848"/>
                </a:cubicBezTo>
                <a:cubicBezTo>
                  <a:pt x="559625" y="1586165"/>
                  <a:pt x="572465" y="1625496"/>
                  <a:pt x="597598" y="1636177"/>
                </a:cubicBezTo>
                <a:cubicBezTo>
                  <a:pt x="622719" y="1643708"/>
                  <a:pt x="643229" y="1673630"/>
                  <a:pt x="641210" y="1699804"/>
                </a:cubicBezTo>
                <a:cubicBezTo>
                  <a:pt x="641845" y="1727008"/>
                  <a:pt x="673620" y="1753284"/>
                  <a:pt x="700709" y="1748928"/>
                </a:cubicBezTo>
                <a:cubicBezTo>
                  <a:pt x="726363" y="1742108"/>
                  <a:pt x="759015" y="1756484"/>
                  <a:pt x="771321" y="1780056"/>
                </a:cubicBezTo>
                <a:cubicBezTo>
                  <a:pt x="786155" y="1803055"/>
                  <a:pt x="826490" y="1809469"/>
                  <a:pt x="847572" y="1792248"/>
                </a:cubicBezTo>
                <a:cubicBezTo>
                  <a:pt x="866647" y="1773858"/>
                  <a:pt x="903274" y="1771216"/>
                  <a:pt x="924635" y="1786761"/>
                </a:cubicBezTo>
                <a:cubicBezTo>
                  <a:pt x="947686" y="1800985"/>
                  <a:pt x="986637" y="1789682"/>
                  <a:pt x="998829" y="1765209"/>
                </a:cubicBezTo>
                <a:cubicBezTo>
                  <a:pt x="1008481" y="1740686"/>
                  <a:pt x="1040942" y="1723388"/>
                  <a:pt x="1067003" y="1728836"/>
                </a:cubicBezTo>
                <a:cubicBezTo>
                  <a:pt x="1094092" y="1732304"/>
                  <a:pt x="1125092" y="1705888"/>
                  <a:pt x="1125791" y="1678722"/>
                </a:cubicBezTo>
                <a:cubicBezTo>
                  <a:pt x="1124216" y="1652344"/>
                  <a:pt x="1146047" y="1622575"/>
                  <a:pt x="1171600" y="1616530"/>
                </a:cubicBezTo>
                <a:cubicBezTo>
                  <a:pt x="1197444" y="1608085"/>
                  <a:pt x="1214246" y="1571687"/>
                  <a:pt x="1203959" y="1546337"/>
                </a:cubicBezTo>
                <a:cubicBezTo>
                  <a:pt x="1192212" y="1522538"/>
                  <a:pt x="1201864" y="1486292"/>
                  <a:pt x="1223924" y="1471623"/>
                </a:cubicBezTo>
                <a:cubicBezTo>
                  <a:pt x="1245565" y="1455215"/>
                  <a:pt x="1250289" y="1415807"/>
                  <a:pt x="1233195" y="1394826"/>
                </a:cubicBezTo>
                <a:cubicBezTo>
                  <a:pt x="1215491" y="1374722"/>
                  <a:pt x="1215732" y="1337257"/>
                  <a:pt x="1233754" y="1317445"/>
                </a:cubicBezTo>
                <a:cubicBezTo>
                  <a:pt x="1251318" y="1296897"/>
                  <a:pt x="1247965" y="1257641"/>
                  <a:pt x="1227226" y="1240344"/>
                </a:cubicBezTo>
                <a:cubicBezTo>
                  <a:pt x="1206195" y="1223732"/>
                  <a:pt x="1200098" y="1186127"/>
                  <a:pt x="1214856" y="1163941"/>
                </a:cubicBezTo>
                <a:cubicBezTo>
                  <a:pt x="1229144" y="1140992"/>
                  <a:pt x="1220355" y="1102764"/>
                  <a:pt x="1197533" y="1088503"/>
                </a:cubicBezTo>
                <a:cubicBezTo>
                  <a:pt x="1174571" y="1074786"/>
                  <a:pt x="1163929" y="1038058"/>
                  <a:pt x="1175994" y="1014157"/>
                </a:cubicBezTo>
                <a:cubicBezTo>
                  <a:pt x="1187691" y="989912"/>
                  <a:pt x="1174915" y="952930"/>
                  <a:pt x="1150721" y="941004"/>
                </a:cubicBezTo>
                <a:cubicBezTo>
                  <a:pt x="1126464" y="929537"/>
                  <a:pt x="1112316" y="894154"/>
                  <a:pt x="1121994" y="869122"/>
                </a:cubicBezTo>
                <a:cubicBezTo>
                  <a:pt x="1131328" y="843837"/>
                  <a:pt x="1115173" y="808251"/>
                  <a:pt x="1090002" y="798650"/>
                </a:cubicBezTo>
                <a:cubicBezTo>
                  <a:pt x="1064793" y="789481"/>
                  <a:pt x="1047406" y="755546"/>
                  <a:pt x="1054722" y="729753"/>
                </a:cubicBezTo>
                <a:cubicBezTo>
                  <a:pt x="1061631" y="703731"/>
                  <a:pt x="1041933" y="669707"/>
                  <a:pt x="1015924" y="662773"/>
                </a:cubicBezTo>
                <a:cubicBezTo>
                  <a:pt x="989901" y="656372"/>
                  <a:pt x="968882" y="624749"/>
                  <a:pt x="973137" y="598282"/>
                </a:cubicBezTo>
                <a:cubicBezTo>
                  <a:pt x="976871" y="571549"/>
                  <a:pt x="953325" y="540180"/>
                  <a:pt x="926668" y="536383"/>
                </a:cubicBezTo>
                <a:cubicBezTo>
                  <a:pt x="900124" y="533157"/>
                  <a:pt x="875512" y="503959"/>
                  <a:pt x="876769" y="477213"/>
                </a:cubicBezTo>
                <a:cubicBezTo>
                  <a:pt x="877493" y="450277"/>
                  <a:pt x="850569" y="421765"/>
                  <a:pt x="823632" y="420940"/>
                </a:cubicBezTo>
                <a:cubicBezTo>
                  <a:pt x="796849" y="420660"/>
                  <a:pt x="769124" y="394384"/>
                  <a:pt x="767448" y="367701"/>
                </a:cubicBezTo>
                <a:cubicBezTo>
                  <a:pt x="765238" y="340879"/>
                  <a:pt x="735342" y="315529"/>
                  <a:pt x="708431" y="317625"/>
                </a:cubicBezTo>
                <a:cubicBezTo>
                  <a:pt x="681735" y="320254"/>
                  <a:pt x="651294" y="297153"/>
                  <a:pt x="646772" y="270838"/>
                </a:cubicBezTo>
                <a:cubicBezTo>
                  <a:pt x="641705" y="244460"/>
                  <a:pt x="609053" y="222362"/>
                  <a:pt x="582676" y="227468"/>
                </a:cubicBezTo>
                <a:cubicBezTo>
                  <a:pt x="556564" y="233043"/>
                  <a:pt x="523799" y="213358"/>
                  <a:pt x="516331" y="187590"/>
                </a:cubicBezTo>
                <a:cubicBezTo>
                  <a:pt x="508304" y="161821"/>
                  <a:pt x="473697" y="143457"/>
                  <a:pt x="447954" y="151319"/>
                </a:cubicBezTo>
                <a:cubicBezTo>
                  <a:pt x="422529" y="159624"/>
                  <a:pt x="387857" y="143521"/>
                  <a:pt x="377749" y="118730"/>
                </a:cubicBezTo>
                <a:cubicBezTo>
                  <a:pt x="367093" y="93978"/>
                  <a:pt x="330733" y="79386"/>
                  <a:pt x="305917" y="89914"/>
                </a:cubicBezTo>
                <a:cubicBezTo>
                  <a:pt x="281457" y="100836"/>
                  <a:pt x="245287" y="88504"/>
                  <a:pt x="232650" y="64946"/>
                </a:cubicBezTo>
                <a:cubicBezTo>
                  <a:pt x="219481" y="41476"/>
                  <a:pt x="181774" y="30821"/>
                  <a:pt x="158165" y="43902"/>
                </a:cubicBezTo>
                <a:cubicBezTo>
                  <a:pt x="134963" y="57364"/>
                  <a:pt x="97675" y="48957"/>
                  <a:pt x="82663" y="26871"/>
                </a:cubicBezTo>
                <a:cubicBezTo>
                  <a:pt x="67119" y="4951"/>
                  <a:pt x="28473" y="-1614"/>
                  <a:pt x="6350" y="13917"/>
                </a:cubicBezTo>
              </a:path>
            </a:pathLst>
          </a:custGeom>
          <a:ln w="12700">
            <a:solidFill>
              <a:srgbClr val="8BC11C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28" name="Freeform 3"/>
          <p:cNvSpPr/>
          <p:nvPr/>
        </p:nvSpPr>
        <p:spPr>
          <a:xfrm>
            <a:off x="4795838" y="5160963"/>
            <a:ext cx="1171575" cy="1927225"/>
          </a:xfrm>
          <a:custGeom>
            <a:avLst/>
            <a:gdLst>
              <a:gd name="connsiteX0" fmla="*/ 324080 w 1172419"/>
              <a:gd name="connsiteY0" fmla="*/ 1514386 h 1926916"/>
              <a:gd name="connsiteX1" fmla="*/ 250864 w 1172419"/>
              <a:gd name="connsiteY1" fmla="*/ 1520266 h 1926916"/>
              <a:gd name="connsiteX2" fmla="*/ 211126 w 1172419"/>
              <a:gd name="connsiteY2" fmla="*/ 1584490 h 1926916"/>
              <a:gd name="connsiteX3" fmla="*/ 232221 w 1172419"/>
              <a:gd name="connsiteY3" fmla="*/ 1655724 h 1926916"/>
              <a:gd name="connsiteX4" fmla="*/ 296432 w 1172419"/>
              <a:gd name="connsiteY4" fmla="*/ 1697609 h 1926916"/>
              <a:gd name="connsiteX5" fmla="*/ 372416 w 1172419"/>
              <a:gd name="connsiteY5" fmla="*/ 1696694 h 1926916"/>
              <a:gd name="connsiteX6" fmla="*/ 435662 w 1172419"/>
              <a:gd name="connsiteY6" fmla="*/ 1653451 h 1926916"/>
              <a:gd name="connsiteX7" fmla="*/ 476175 w 1172419"/>
              <a:gd name="connsiteY7" fmla="*/ 1587995 h 1926916"/>
              <a:gd name="connsiteX8" fmla="*/ 491390 w 1172419"/>
              <a:gd name="connsiteY8" fmla="*/ 1512506 h 1926916"/>
              <a:gd name="connsiteX9" fmla="*/ 477102 w 1172419"/>
              <a:gd name="connsiteY9" fmla="*/ 1437004 h 1926916"/>
              <a:gd name="connsiteX10" fmla="*/ 433008 w 1172419"/>
              <a:gd name="connsiteY10" fmla="*/ 1374076 h 1926916"/>
              <a:gd name="connsiteX11" fmla="*/ 368924 w 1172419"/>
              <a:gd name="connsiteY11" fmla="*/ 1331341 h 1926916"/>
              <a:gd name="connsiteX12" fmla="*/ 293917 w 1172419"/>
              <a:gd name="connsiteY12" fmla="*/ 1314107 h 1926916"/>
              <a:gd name="connsiteX13" fmla="*/ 217501 w 1172419"/>
              <a:gd name="connsiteY13" fmla="*/ 1323962 h 1926916"/>
              <a:gd name="connsiteX14" fmla="*/ 147601 w 1172419"/>
              <a:gd name="connsiteY14" fmla="*/ 1356575 h 1926916"/>
              <a:gd name="connsiteX15" fmla="*/ 89130 w 1172419"/>
              <a:gd name="connsiteY15" fmla="*/ 1406969 h 1926916"/>
              <a:gd name="connsiteX16" fmla="*/ 46115 w 1172419"/>
              <a:gd name="connsiteY16" fmla="*/ 1471028 h 1926916"/>
              <a:gd name="connsiteX17" fmla="*/ 22811 w 1172419"/>
              <a:gd name="connsiteY17" fmla="*/ 1544561 h 1926916"/>
              <a:gd name="connsiteX18" fmla="*/ 20740 w 1172419"/>
              <a:gd name="connsiteY18" fmla="*/ 1621688 h 1926916"/>
              <a:gd name="connsiteX19" fmla="*/ 39689 w 1172419"/>
              <a:gd name="connsiteY19" fmla="*/ 1696503 h 1926916"/>
              <a:gd name="connsiteX20" fmla="*/ 77027 w 1172419"/>
              <a:gd name="connsiteY20" fmla="*/ 1764093 h 1926916"/>
              <a:gd name="connsiteX21" fmla="*/ 128792 w 1172419"/>
              <a:gd name="connsiteY21" fmla="*/ 1821434 h 1926916"/>
              <a:gd name="connsiteX22" fmla="*/ 191454 w 1172419"/>
              <a:gd name="connsiteY22" fmla="*/ 1866633 h 1926916"/>
              <a:gd name="connsiteX23" fmla="*/ 262091 w 1172419"/>
              <a:gd name="connsiteY23" fmla="*/ 1897964 h 1926916"/>
              <a:gd name="connsiteX24" fmla="*/ 337770 w 1172419"/>
              <a:gd name="connsiteY24" fmla="*/ 1913433 h 1926916"/>
              <a:gd name="connsiteX25" fmla="*/ 414987 w 1172419"/>
              <a:gd name="connsiteY25" fmla="*/ 1911235 h 1926916"/>
              <a:gd name="connsiteX26" fmla="*/ 490221 w 1172419"/>
              <a:gd name="connsiteY26" fmla="*/ 1893518 h 1926916"/>
              <a:gd name="connsiteX27" fmla="*/ 561392 w 1172419"/>
              <a:gd name="connsiteY27" fmla="*/ 1863268 h 1926916"/>
              <a:gd name="connsiteX28" fmla="*/ 627610 w 1172419"/>
              <a:gd name="connsiteY28" fmla="*/ 1823275 h 1926916"/>
              <a:gd name="connsiteX29" fmla="*/ 688938 w 1172419"/>
              <a:gd name="connsiteY29" fmla="*/ 1776095 h 1926916"/>
              <a:gd name="connsiteX30" fmla="*/ 745669 w 1172419"/>
              <a:gd name="connsiteY30" fmla="*/ 1723466 h 1926916"/>
              <a:gd name="connsiteX31" fmla="*/ 798260 w 1172419"/>
              <a:gd name="connsiteY31" fmla="*/ 1666684 h 1926916"/>
              <a:gd name="connsiteX32" fmla="*/ 847040 w 1172419"/>
              <a:gd name="connsiteY32" fmla="*/ 1606588 h 1926916"/>
              <a:gd name="connsiteX33" fmla="*/ 892367 w 1172419"/>
              <a:gd name="connsiteY33" fmla="*/ 1543850 h 1926916"/>
              <a:gd name="connsiteX34" fmla="*/ 934455 w 1172419"/>
              <a:gd name="connsiteY34" fmla="*/ 1478890 h 1926916"/>
              <a:gd name="connsiteX35" fmla="*/ 973406 w 1172419"/>
              <a:gd name="connsiteY35" fmla="*/ 1412011 h 1926916"/>
              <a:gd name="connsiteX36" fmla="*/ 1009245 w 1172419"/>
              <a:gd name="connsiteY36" fmla="*/ 1343393 h 1926916"/>
              <a:gd name="connsiteX37" fmla="*/ 1041808 w 1172419"/>
              <a:gd name="connsiteY37" fmla="*/ 1273187 h 1926916"/>
              <a:gd name="connsiteX38" fmla="*/ 1070700 w 1172419"/>
              <a:gd name="connsiteY38" fmla="*/ 1201382 h 1926916"/>
              <a:gd name="connsiteX39" fmla="*/ 1095199 w 1172419"/>
              <a:gd name="connsiteY39" fmla="*/ 1127950 h 1926916"/>
              <a:gd name="connsiteX40" fmla="*/ 1115366 w 1172419"/>
              <a:gd name="connsiteY40" fmla="*/ 1053236 h 1926916"/>
              <a:gd name="connsiteX41" fmla="*/ 1131267 w 1172419"/>
              <a:gd name="connsiteY41" fmla="*/ 977481 h 1926916"/>
              <a:gd name="connsiteX42" fmla="*/ 1142887 w 1172419"/>
              <a:gd name="connsiteY42" fmla="*/ 900963 h 1926916"/>
              <a:gd name="connsiteX43" fmla="*/ 1150253 w 1172419"/>
              <a:gd name="connsiteY43" fmla="*/ 823912 h 1926916"/>
              <a:gd name="connsiteX44" fmla="*/ 1153377 w 1172419"/>
              <a:gd name="connsiteY44" fmla="*/ 746582 h 1926916"/>
              <a:gd name="connsiteX45" fmla="*/ 1152285 w 1172419"/>
              <a:gd name="connsiteY45" fmla="*/ 669188 h 1926916"/>
              <a:gd name="connsiteX46" fmla="*/ 1147002 w 1172419"/>
              <a:gd name="connsiteY46" fmla="*/ 591959 h 1926916"/>
              <a:gd name="connsiteX47" fmla="*/ 1137579 w 1172419"/>
              <a:gd name="connsiteY47" fmla="*/ 515137 h 1926916"/>
              <a:gd name="connsiteX48" fmla="*/ 1124065 w 1172419"/>
              <a:gd name="connsiteY48" fmla="*/ 438924 h 1926916"/>
              <a:gd name="connsiteX49" fmla="*/ 1106527 w 1172419"/>
              <a:gd name="connsiteY49" fmla="*/ 363537 h 1926916"/>
              <a:gd name="connsiteX50" fmla="*/ 1085013 w 1172419"/>
              <a:gd name="connsiteY50" fmla="*/ 289191 h 1926916"/>
              <a:gd name="connsiteX51" fmla="*/ 1059575 w 1172419"/>
              <a:gd name="connsiteY51" fmla="*/ 216090 h 1926916"/>
              <a:gd name="connsiteX52" fmla="*/ 1030301 w 1172419"/>
              <a:gd name="connsiteY52" fmla="*/ 144437 h 1926916"/>
              <a:gd name="connsiteX53" fmla="*/ 997231 w 1172419"/>
              <a:gd name="connsiteY53" fmla="*/ 74460 h 1926916"/>
              <a:gd name="connsiteX54" fmla="*/ 960464 w 1172419"/>
              <a:gd name="connsiteY54" fmla="*/ 6350 h 1926916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  <a:cxn ang="37">
                <a:pos x="connsiteX37" y="connsiteY37"/>
              </a:cxn>
              <a:cxn ang="38">
                <a:pos x="connsiteX38" y="connsiteY38"/>
              </a:cxn>
              <a:cxn ang="39">
                <a:pos x="connsiteX39" y="connsiteY39"/>
              </a:cxn>
              <a:cxn ang="40">
                <a:pos x="connsiteX40" y="connsiteY40"/>
              </a:cxn>
              <a:cxn ang="41">
                <a:pos x="connsiteX41" y="connsiteY41"/>
              </a:cxn>
              <a:cxn ang="42">
                <a:pos x="connsiteX42" y="connsiteY42"/>
              </a:cxn>
              <a:cxn ang="43">
                <a:pos x="connsiteX43" y="connsiteY43"/>
              </a:cxn>
              <a:cxn ang="44">
                <a:pos x="connsiteX44" y="connsiteY44"/>
              </a:cxn>
              <a:cxn ang="45">
                <a:pos x="connsiteX45" y="connsiteY45"/>
              </a:cxn>
              <a:cxn ang="46">
                <a:pos x="connsiteX46" y="connsiteY46"/>
              </a:cxn>
              <a:cxn ang="47">
                <a:pos x="connsiteX47" y="connsiteY47"/>
              </a:cxn>
              <a:cxn ang="48">
                <a:pos x="connsiteX48" y="connsiteY48"/>
              </a:cxn>
              <a:cxn ang="49">
                <a:pos x="connsiteX49" y="connsiteY49"/>
              </a:cxn>
              <a:cxn ang="50">
                <a:pos x="connsiteX50" y="connsiteY50"/>
              </a:cxn>
              <a:cxn ang="51">
                <a:pos x="connsiteX51" y="connsiteY51"/>
              </a:cxn>
              <a:cxn ang="52">
                <a:pos x="connsiteX52" y="connsiteY52"/>
              </a:cxn>
              <a:cxn ang="53">
                <a:pos x="connsiteX53" y="connsiteY53"/>
              </a:cxn>
              <a:cxn ang="54">
                <a:pos x="connsiteX54" y="connsiteY54"/>
              </a:cxn>
            </a:cxnLst>
            <a:rect l="l" t="t" r="r" b="b"/>
            <a:pathLst>
              <a:path w="1172419" h="1926916">
                <a:moveTo>
                  <a:pt x="324080" y="1514386"/>
                </a:moveTo>
                <a:cubicBezTo>
                  <a:pt x="302058" y="1526273"/>
                  <a:pt x="273674" y="1528737"/>
                  <a:pt x="250864" y="1520266"/>
                </a:cubicBezTo>
                <a:cubicBezTo>
                  <a:pt x="222746" y="1520482"/>
                  <a:pt x="199087" y="1558683"/>
                  <a:pt x="211126" y="1584490"/>
                </a:cubicBezTo>
                <a:cubicBezTo>
                  <a:pt x="228347" y="1602778"/>
                  <a:pt x="236513" y="1631340"/>
                  <a:pt x="232221" y="1655724"/>
                </a:cubicBezTo>
                <a:cubicBezTo>
                  <a:pt x="234735" y="1683435"/>
                  <a:pt x="270549" y="1707083"/>
                  <a:pt x="296432" y="1697609"/>
                </a:cubicBezTo>
                <a:cubicBezTo>
                  <a:pt x="318632" y="1683880"/>
                  <a:pt x="349937" y="1683448"/>
                  <a:pt x="372416" y="1696694"/>
                </a:cubicBezTo>
                <a:cubicBezTo>
                  <a:pt x="398959" y="1705419"/>
                  <a:pt x="434367" y="1680832"/>
                  <a:pt x="435662" y="1653451"/>
                </a:cubicBezTo>
                <a:cubicBezTo>
                  <a:pt x="432932" y="1627657"/>
                  <a:pt x="451664" y="1597202"/>
                  <a:pt x="476175" y="1587995"/>
                </a:cubicBezTo>
                <a:cubicBezTo>
                  <a:pt x="500369" y="1574812"/>
                  <a:pt x="508636" y="1534033"/>
                  <a:pt x="491390" y="1512506"/>
                </a:cubicBezTo>
                <a:cubicBezTo>
                  <a:pt x="472200" y="1494980"/>
                  <a:pt x="465748" y="1460474"/>
                  <a:pt x="477102" y="1437004"/>
                </a:cubicBezTo>
                <a:cubicBezTo>
                  <a:pt x="485103" y="1410843"/>
                  <a:pt x="460719" y="1376045"/>
                  <a:pt x="433008" y="1374076"/>
                </a:cubicBezTo>
                <a:cubicBezTo>
                  <a:pt x="406566" y="1375740"/>
                  <a:pt x="377394" y="1356258"/>
                  <a:pt x="368924" y="1331341"/>
                </a:cubicBezTo>
                <a:cubicBezTo>
                  <a:pt x="356414" y="1306639"/>
                  <a:pt x="315965" y="1297355"/>
                  <a:pt x="293917" y="1314107"/>
                </a:cubicBezTo>
                <a:cubicBezTo>
                  <a:pt x="275185" y="1332750"/>
                  <a:pt x="239981" y="1337399"/>
                  <a:pt x="217501" y="1323962"/>
                </a:cubicBezTo>
                <a:cubicBezTo>
                  <a:pt x="192635" y="1312773"/>
                  <a:pt x="155119" y="1330325"/>
                  <a:pt x="147601" y="1356575"/>
                </a:cubicBezTo>
                <a:cubicBezTo>
                  <a:pt x="143016" y="1382522"/>
                  <a:pt x="115673" y="1406042"/>
                  <a:pt x="89130" y="1406969"/>
                </a:cubicBezTo>
                <a:cubicBezTo>
                  <a:pt x="62142" y="1410297"/>
                  <a:pt x="39054" y="1444637"/>
                  <a:pt x="46115" y="1471028"/>
                </a:cubicBezTo>
                <a:cubicBezTo>
                  <a:pt x="55640" y="1495450"/>
                  <a:pt x="44693" y="1530045"/>
                  <a:pt x="22811" y="1544561"/>
                </a:cubicBezTo>
                <a:cubicBezTo>
                  <a:pt x="1779" y="1561795"/>
                  <a:pt x="636" y="1603019"/>
                  <a:pt x="20740" y="1621688"/>
                </a:cubicBezTo>
                <a:cubicBezTo>
                  <a:pt x="41911" y="1637703"/>
                  <a:pt x="50687" y="1672285"/>
                  <a:pt x="39689" y="1696503"/>
                </a:cubicBezTo>
                <a:cubicBezTo>
                  <a:pt x="30697" y="1722348"/>
                  <a:pt x="50484" y="1758073"/>
                  <a:pt x="77027" y="1764093"/>
                </a:cubicBezTo>
                <a:cubicBezTo>
                  <a:pt x="103265" y="1767801"/>
                  <a:pt x="127890" y="1795031"/>
                  <a:pt x="128792" y="1821434"/>
                </a:cubicBezTo>
                <a:cubicBezTo>
                  <a:pt x="131776" y="1848358"/>
                  <a:pt x="164669" y="1872094"/>
                  <a:pt x="191454" y="1866633"/>
                </a:cubicBezTo>
                <a:cubicBezTo>
                  <a:pt x="216727" y="1859140"/>
                  <a:pt x="250344" y="1874075"/>
                  <a:pt x="262091" y="1897964"/>
                </a:cubicBezTo>
                <a:cubicBezTo>
                  <a:pt x="276036" y="1921433"/>
                  <a:pt x="315939" y="1929612"/>
                  <a:pt x="337770" y="1913433"/>
                </a:cubicBezTo>
                <a:cubicBezTo>
                  <a:pt x="357595" y="1895945"/>
                  <a:pt x="394489" y="1894827"/>
                  <a:pt x="414987" y="1911235"/>
                </a:cubicBezTo>
                <a:cubicBezTo>
                  <a:pt x="437554" y="1926412"/>
                  <a:pt x="476581" y="1917243"/>
                  <a:pt x="490221" y="1893518"/>
                </a:cubicBezTo>
                <a:cubicBezTo>
                  <a:pt x="501740" y="1869604"/>
                  <a:pt x="536246" y="1854911"/>
                  <a:pt x="561392" y="1863268"/>
                </a:cubicBezTo>
                <a:cubicBezTo>
                  <a:pt x="587643" y="1870214"/>
                  <a:pt x="621603" y="1849679"/>
                  <a:pt x="627610" y="1823275"/>
                </a:cubicBezTo>
                <a:cubicBezTo>
                  <a:pt x="632563" y="1796961"/>
                  <a:pt x="662230" y="1774088"/>
                  <a:pt x="688938" y="1776095"/>
                </a:cubicBezTo>
                <a:cubicBezTo>
                  <a:pt x="715938" y="1777276"/>
                  <a:pt x="744806" y="1750466"/>
                  <a:pt x="745669" y="1723466"/>
                </a:cubicBezTo>
                <a:cubicBezTo>
                  <a:pt x="745821" y="1696668"/>
                  <a:pt x="771691" y="1668716"/>
                  <a:pt x="798260" y="1666684"/>
                </a:cubicBezTo>
                <a:cubicBezTo>
                  <a:pt x="825146" y="1663814"/>
                  <a:pt x="849847" y="1633359"/>
                  <a:pt x="847040" y="1606588"/>
                </a:cubicBezTo>
                <a:cubicBezTo>
                  <a:pt x="843713" y="1580058"/>
                  <a:pt x="866103" y="1549057"/>
                  <a:pt x="892367" y="1543850"/>
                </a:cubicBezTo>
                <a:cubicBezTo>
                  <a:pt x="918681" y="1538147"/>
                  <a:pt x="939954" y="1505305"/>
                  <a:pt x="934455" y="1478890"/>
                </a:cubicBezTo>
                <a:cubicBezTo>
                  <a:pt x="928549" y="1452714"/>
                  <a:pt x="947726" y="1419783"/>
                  <a:pt x="973406" y="1412011"/>
                </a:cubicBezTo>
                <a:cubicBezTo>
                  <a:pt x="999085" y="1403794"/>
                  <a:pt x="1017182" y="1369148"/>
                  <a:pt x="1009245" y="1343393"/>
                </a:cubicBezTo>
                <a:cubicBezTo>
                  <a:pt x="1000952" y="1317891"/>
                  <a:pt x="1016992" y="1283309"/>
                  <a:pt x="1041808" y="1273187"/>
                </a:cubicBezTo>
                <a:cubicBezTo>
                  <a:pt x="1066573" y="1262608"/>
                  <a:pt x="1081267" y="1226134"/>
                  <a:pt x="1070700" y="1201382"/>
                </a:cubicBezTo>
                <a:cubicBezTo>
                  <a:pt x="1059728" y="1176922"/>
                  <a:pt x="1071716" y="1140904"/>
                  <a:pt x="1095199" y="1127950"/>
                </a:cubicBezTo>
                <a:cubicBezTo>
                  <a:pt x="1118554" y="1114437"/>
                  <a:pt x="1128777" y="1076566"/>
                  <a:pt x="1115366" y="1053236"/>
                </a:cubicBezTo>
                <a:cubicBezTo>
                  <a:pt x="1101561" y="1030325"/>
                  <a:pt x="1109410" y="992949"/>
                  <a:pt x="1131267" y="977481"/>
                </a:cubicBezTo>
                <a:cubicBezTo>
                  <a:pt x="1152945" y="961466"/>
                  <a:pt x="1158825" y="922705"/>
                  <a:pt x="1142887" y="900963"/>
                </a:cubicBezTo>
                <a:cubicBezTo>
                  <a:pt x="1126618" y="879690"/>
                  <a:pt x="1130250" y="841654"/>
                  <a:pt x="1150253" y="823912"/>
                </a:cubicBezTo>
                <a:cubicBezTo>
                  <a:pt x="1170027" y="805650"/>
                  <a:pt x="1171614" y="766495"/>
                  <a:pt x="1153377" y="746582"/>
                </a:cubicBezTo>
                <a:cubicBezTo>
                  <a:pt x="1134873" y="727151"/>
                  <a:pt x="1134340" y="688937"/>
                  <a:pt x="1152285" y="669188"/>
                </a:cubicBezTo>
                <a:cubicBezTo>
                  <a:pt x="1169963" y="648944"/>
                  <a:pt x="1167271" y="609612"/>
                  <a:pt x="1147002" y="591959"/>
                </a:cubicBezTo>
                <a:cubicBezTo>
                  <a:pt x="1126529" y="574827"/>
                  <a:pt x="1121881" y="536892"/>
                  <a:pt x="1137579" y="515137"/>
                </a:cubicBezTo>
                <a:cubicBezTo>
                  <a:pt x="1152945" y="492950"/>
                  <a:pt x="1146113" y="454368"/>
                  <a:pt x="1124065" y="438924"/>
                </a:cubicBezTo>
                <a:cubicBezTo>
                  <a:pt x="1101866" y="424002"/>
                  <a:pt x="1093205" y="386778"/>
                  <a:pt x="1106527" y="363537"/>
                </a:cubicBezTo>
                <a:cubicBezTo>
                  <a:pt x="1119468" y="339902"/>
                  <a:pt x="1108584" y="302272"/>
                  <a:pt x="1085013" y="289191"/>
                </a:cubicBezTo>
                <a:cubicBezTo>
                  <a:pt x="1061340" y="276644"/>
                  <a:pt x="1048780" y="240550"/>
                  <a:pt x="1059575" y="216090"/>
                </a:cubicBezTo>
                <a:cubicBezTo>
                  <a:pt x="1069964" y="191261"/>
                  <a:pt x="1055143" y="154990"/>
                  <a:pt x="1030301" y="144437"/>
                </a:cubicBezTo>
                <a:cubicBezTo>
                  <a:pt x="1005409" y="134442"/>
                  <a:pt x="989077" y="99885"/>
                  <a:pt x="997231" y="74460"/>
                </a:cubicBezTo>
                <a:cubicBezTo>
                  <a:pt x="1004940" y="48717"/>
                  <a:pt x="986321" y="14223"/>
                  <a:pt x="960464" y="6350"/>
                </a:cubicBezTo>
              </a:path>
            </a:pathLst>
          </a:custGeom>
          <a:ln w="12700">
            <a:solidFill>
              <a:srgbClr val="8BC11C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29" name="Freeform 3"/>
          <p:cNvSpPr/>
          <p:nvPr/>
        </p:nvSpPr>
        <p:spPr>
          <a:xfrm>
            <a:off x="2789238" y="4926013"/>
            <a:ext cx="1960562" cy="946150"/>
          </a:xfrm>
          <a:custGeom>
            <a:avLst/>
            <a:gdLst>
              <a:gd name="connsiteX0" fmla="*/ 380774 w 1959575"/>
              <a:gd name="connsiteY0" fmla="*/ 460832 h 945873"/>
              <a:gd name="connsiteX1" fmla="*/ 330126 w 1959575"/>
              <a:gd name="connsiteY1" fmla="*/ 407632 h 945873"/>
              <a:gd name="connsiteX2" fmla="*/ 255209 w 1959575"/>
              <a:gd name="connsiteY2" fmla="*/ 417169 h 945873"/>
              <a:gd name="connsiteX3" fmla="*/ 213121 w 1959575"/>
              <a:gd name="connsiteY3" fmla="*/ 478396 h 945873"/>
              <a:gd name="connsiteX4" fmla="*/ 220983 w 1959575"/>
              <a:gd name="connsiteY4" fmla="*/ 554647 h 945873"/>
              <a:gd name="connsiteX5" fmla="*/ 269509 w 1959575"/>
              <a:gd name="connsiteY5" fmla="*/ 613118 h 945873"/>
              <a:gd name="connsiteX6" fmla="*/ 342915 w 1959575"/>
              <a:gd name="connsiteY6" fmla="*/ 635063 h 945873"/>
              <a:gd name="connsiteX7" fmla="*/ 419293 w 1959575"/>
              <a:gd name="connsiteY7" fmla="*/ 625348 h 945873"/>
              <a:gd name="connsiteX8" fmla="*/ 487530 w 1959575"/>
              <a:gd name="connsiteY8" fmla="*/ 589686 h 945873"/>
              <a:gd name="connsiteX9" fmla="*/ 537213 w 1959575"/>
              <a:gd name="connsiteY9" fmla="*/ 531050 h 945873"/>
              <a:gd name="connsiteX10" fmla="*/ 558371 w 1959575"/>
              <a:gd name="connsiteY10" fmla="*/ 457187 h 945873"/>
              <a:gd name="connsiteX11" fmla="*/ 551246 w 1959575"/>
              <a:gd name="connsiteY11" fmla="*/ 380492 h 945873"/>
              <a:gd name="connsiteX12" fmla="*/ 517439 w 1959575"/>
              <a:gd name="connsiteY12" fmla="*/ 311353 h 945873"/>
              <a:gd name="connsiteX13" fmla="*/ 461686 w 1959575"/>
              <a:gd name="connsiteY13" fmla="*/ 258178 h 945873"/>
              <a:gd name="connsiteX14" fmla="*/ 392344 w 1959575"/>
              <a:gd name="connsiteY14" fmla="*/ 224371 h 945873"/>
              <a:gd name="connsiteX15" fmla="*/ 316398 w 1959575"/>
              <a:gd name="connsiteY15" fmla="*/ 210642 h 945873"/>
              <a:gd name="connsiteX16" fmla="*/ 239537 w 1959575"/>
              <a:gd name="connsiteY16" fmla="*/ 217525 h 945873"/>
              <a:gd name="connsiteX17" fmla="*/ 167732 w 1959575"/>
              <a:gd name="connsiteY17" fmla="*/ 245694 h 945873"/>
              <a:gd name="connsiteX18" fmla="*/ 106492 w 1959575"/>
              <a:gd name="connsiteY18" fmla="*/ 292620 h 945873"/>
              <a:gd name="connsiteX19" fmla="*/ 60277 w 1959575"/>
              <a:gd name="connsiteY19" fmla="*/ 354419 h 945873"/>
              <a:gd name="connsiteX20" fmla="*/ 31245 w 1959575"/>
              <a:gd name="connsiteY20" fmla="*/ 425970 h 945873"/>
              <a:gd name="connsiteX21" fmla="*/ 19256 w 1959575"/>
              <a:gd name="connsiteY21" fmla="*/ 502298 h 945873"/>
              <a:gd name="connsiteX22" fmla="*/ 23561 w 1959575"/>
              <a:gd name="connsiteY22" fmla="*/ 579450 h 945873"/>
              <a:gd name="connsiteX23" fmla="*/ 43678 w 1959575"/>
              <a:gd name="connsiteY23" fmla="*/ 654050 h 945873"/>
              <a:gd name="connsiteX24" fmla="*/ 79276 w 1959575"/>
              <a:gd name="connsiteY24" fmla="*/ 722604 h 945873"/>
              <a:gd name="connsiteX25" fmla="*/ 129568 w 1959575"/>
              <a:gd name="connsiteY25" fmla="*/ 781227 h 945873"/>
              <a:gd name="connsiteX26" fmla="*/ 190681 w 1959575"/>
              <a:gd name="connsiteY26" fmla="*/ 828548 h 945873"/>
              <a:gd name="connsiteX27" fmla="*/ 258994 w 1959575"/>
              <a:gd name="connsiteY27" fmla="*/ 864806 h 945873"/>
              <a:gd name="connsiteX28" fmla="*/ 331740 w 1959575"/>
              <a:gd name="connsiteY28" fmla="*/ 891121 h 945873"/>
              <a:gd name="connsiteX29" fmla="*/ 407000 w 1959575"/>
              <a:gd name="connsiteY29" fmla="*/ 909079 h 945873"/>
              <a:gd name="connsiteX30" fmla="*/ 483606 w 1959575"/>
              <a:gd name="connsiteY30" fmla="*/ 920051 h 945873"/>
              <a:gd name="connsiteX31" fmla="*/ 560822 w 1959575"/>
              <a:gd name="connsiteY31" fmla="*/ 925182 h 945873"/>
              <a:gd name="connsiteX32" fmla="*/ 638229 w 1959575"/>
              <a:gd name="connsiteY32" fmla="*/ 925271 h 945873"/>
              <a:gd name="connsiteX33" fmla="*/ 715508 w 1959575"/>
              <a:gd name="connsiteY33" fmla="*/ 921016 h 945873"/>
              <a:gd name="connsiteX34" fmla="*/ 792483 w 1959575"/>
              <a:gd name="connsiteY34" fmla="*/ 912850 h 945873"/>
              <a:gd name="connsiteX35" fmla="*/ 868975 w 1959575"/>
              <a:gd name="connsiteY35" fmla="*/ 901027 h 945873"/>
              <a:gd name="connsiteX36" fmla="*/ 944845 w 1959575"/>
              <a:gd name="connsiteY36" fmla="*/ 885698 h 945873"/>
              <a:gd name="connsiteX37" fmla="*/ 1019914 w 1959575"/>
              <a:gd name="connsiteY37" fmla="*/ 866825 h 945873"/>
              <a:gd name="connsiteX38" fmla="*/ 1093892 w 1959575"/>
              <a:gd name="connsiteY38" fmla="*/ 844093 h 945873"/>
              <a:gd name="connsiteX39" fmla="*/ 1166371 w 1959575"/>
              <a:gd name="connsiteY39" fmla="*/ 816914 h 945873"/>
              <a:gd name="connsiteX40" fmla="*/ 1237122 w 1959575"/>
              <a:gd name="connsiteY40" fmla="*/ 785558 h 945873"/>
              <a:gd name="connsiteX41" fmla="*/ 1306007 w 1959575"/>
              <a:gd name="connsiteY41" fmla="*/ 750252 h 945873"/>
              <a:gd name="connsiteX42" fmla="*/ 1372784 w 1959575"/>
              <a:gd name="connsiteY42" fmla="*/ 711124 h 945873"/>
              <a:gd name="connsiteX43" fmla="*/ 1437300 w 1959575"/>
              <a:gd name="connsiteY43" fmla="*/ 668363 h 945873"/>
              <a:gd name="connsiteX44" fmla="*/ 1499365 w 1959575"/>
              <a:gd name="connsiteY44" fmla="*/ 622122 h 945873"/>
              <a:gd name="connsiteX45" fmla="*/ 1558826 w 1959575"/>
              <a:gd name="connsiteY45" fmla="*/ 572567 h 945873"/>
              <a:gd name="connsiteX46" fmla="*/ 1615519 w 1959575"/>
              <a:gd name="connsiteY46" fmla="*/ 519862 h 945873"/>
              <a:gd name="connsiteX47" fmla="*/ 1669291 w 1959575"/>
              <a:gd name="connsiteY47" fmla="*/ 464198 h 945873"/>
              <a:gd name="connsiteX48" fmla="*/ 1720015 w 1959575"/>
              <a:gd name="connsiteY48" fmla="*/ 405727 h 945873"/>
              <a:gd name="connsiteX49" fmla="*/ 1767564 w 1959575"/>
              <a:gd name="connsiteY49" fmla="*/ 344652 h 945873"/>
              <a:gd name="connsiteX50" fmla="*/ 1811797 w 1959575"/>
              <a:gd name="connsiteY50" fmla="*/ 281152 h 945873"/>
              <a:gd name="connsiteX51" fmla="*/ 1852603 w 1959575"/>
              <a:gd name="connsiteY51" fmla="*/ 215379 h 945873"/>
              <a:gd name="connsiteX52" fmla="*/ 1889864 w 1959575"/>
              <a:gd name="connsiteY52" fmla="*/ 147535 h 945873"/>
              <a:gd name="connsiteX53" fmla="*/ 1923443 w 1959575"/>
              <a:gd name="connsiteY53" fmla="*/ 77787 h 945873"/>
              <a:gd name="connsiteX54" fmla="*/ 1953225 w 1959575"/>
              <a:gd name="connsiteY54" fmla="*/ 6350 h 945873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  <a:cxn ang="37">
                <a:pos x="connsiteX37" y="connsiteY37"/>
              </a:cxn>
              <a:cxn ang="38">
                <a:pos x="connsiteX38" y="connsiteY38"/>
              </a:cxn>
              <a:cxn ang="39">
                <a:pos x="connsiteX39" y="connsiteY39"/>
              </a:cxn>
              <a:cxn ang="40">
                <a:pos x="connsiteX40" y="connsiteY40"/>
              </a:cxn>
              <a:cxn ang="41">
                <a:pos x="connsiteX41" y="connsiteY41"/>
              </a:cxn>
              <a:cxn ang="42">
                <a:pos x="connsiteX42" y="connsiteY42"/>
              </a:cxn>
              <a:cxn ang="43">
                <a:pos x="connsiteX43" y="connsiteY43"/>
              </a:cxn>
              <a:cxn ang="44">
                <a:pos x="connsiteX44" y="connsiteY44"/>
              </a:cxn>
              <a:cxn ang="45">
                <a:pos x="connsiteX45" y="connsiteY45"/>
              </a:cxn>
              <a:cxn ang="46">
                <a:pos x="connsiteX46" y="connsiteY46"/>
              </a:cxn>
              <a:cxn ang="47">
                <a:pos x="connsiteX47" y="connsiteY47"/>
              </a:cxn>
              <a:cxn ang="48">
                <a:pos x="connsiteX48" y="connsiteY48"/>
              </a:cxn>
              <a:cxn ang="49">
                <a:pos x="connsiteX49" y="connsiteY49"/>
              </a:cxn>
              <a:cxn ang="50">
                <a:pos x="connsiteX50" y="connsiteY50"/>
              </a:cxn>
              <a:cxn ang="51">
                <a:pos x="connsiteX51" y="connsiteY51"/>
              </a:cxn>
              <a:cxn ang="52">
                <a:pos x="connsiteX52" y="connsiteY52"/>
              </a:cxn>
              <a:cxn ang="53">
                <a:pos x="connsiteX53" y="connsiteY53"/>
              </a:cxn>
              <a:cxn ang="54">
                <a:pos x="connsiteX54" y="connsiteY54"/>
              </a:cxn>
            </a:cxnLst>
            <a:rect l="l" t="t" r="r" b="b"/>
            <a:pathLst>
              <a:path w="1959575" h="945873">
                <a:moveTo>
                  <a:pt x="380774" y="460832"/>
                </a:moveTo>
                <a:cubicBezTo>
                  <a:pt x="357673" y="451205"/>
                  <a:pt x="337899" y="430682"/>
                  <a:pt x="330126" y="407632"/>
                </a:cubicBezTo>
                <a:cubicBezTo>
                  <a:pt x="312270" y="385915"/>
                  <a:pt x="267693" y="391566"/>
                  <a:pt x="255209" y="417169"/>
                </a:cubicBezTo>
                <a:cubicBezTo>
                  <a:pt x="251831" y="442061"/>
                  <a:pt x="234775" y="466382"/>
                  <a:pt x="213121" y="478396"/>
                </a:cubicBezTo>
                <a:cubicBezTo>
                  <a:pt x="193170" y="497789"/>
                  <a:pt x="197335" y="540499"/>
                  <a:pt x="220983" y="554647"/>
                </a:cubicBezTo>
                <a:cubicBezTo>
                  <a:pt x="245633" y="563257"/>
                  <a:pt x="265661" y="587311"/>
                  <a:pt x="269509" y="613118"/>
                </a:cubicBezTo>
                <a:cubicBezTo>
                  <a:pt x="279428" y="639242"/>
                  <a:pt x="320818" y="651294"/>
                  <a:pt x="342915" y="635063"/>
                </a:cubicBezTo>
                <a:cubicBezTo>
                  <a:pt x="361242" y="616712"/>
                  <a:pt x="396713" y="612114"/>
                  <a:pt x="419293" y="625348"/>
                </a:cubicBezTo>
                <a:cubicBezTo>
                  <a:pt x="444757" y="635863"/>
                  <a:pt x="481650" y="616623"/>
                  <a:pt x="487530" y="589686"/>
                </a:cubicBezTo>
                <a:cubicBezTo>
                  <a:pt x="489067" y="563740"/>
                  <a:pt x="511825" y="537006"/>
                  <a:pt x="537213" y="531050"/>
                </a:cubicBezTo>
                <a:cubicBezTo>
                  <a:pt x="562575" y="520814"/>
                  <a:pt x="574284" y="479958"/>
                  <a:pt x="558371" y="457187"/>
                </a:cubicBezTo>
                <a:cubicBezTo>
                  <a:pt x="540438" y="437680"/>
                  <a:pt x="537213" y="402742"/>
                  <a:pt x="551246" y="380492"/>
                </a:cubicBezTo>
                <a:cubicBezTo>
                  <a:pt x="562575" y="355219"/>
                  <a:pt x="544325" y="317944"/>
                  <a:pt x="517439" y="311353"/>
                </a:cubicBezTo>
                <a:cubicBezTo>
                  <a:pt x="491162" y="308521"/>
                  <a:pt x="465407" y="284099"/>
                  <a:pt x="461686" y="258178"/>
                </a:cubicBezTo>
                <a:cubicBezTo>
                  <a:pt x="454739" y="231800"/>
                  <a:pt x="417490" y="213690"/>
                  <a:pt x="392344" y="224371"/>
                </a:cubicBezTo>
                <a:cubicBezTo>
                  <a:pt x="369306" y="237134"/>
                  <a:pt x="333822" y="230682"/>
                  <a:pt x="316398" y="210642"/>
                </a:cubicBezTo>
                <a:cubicBezTo>
                  <a:pt x="296827" y="191757"/>
                  <a:pt x="255603" y="195440"/>
                  <a:pt x="239537" y="217525"/>
                </a:cubicBezTo>
                <a:cubicBezTo>
                  <a:pt x="226558" y="240309"/>
                  <a:pt x="192789" y="253555"/>
                  <a:pt x="167732" y="245694"/>
                </a:cubicBezTo>
                <a:cubicBezTo>
                  <a:pt x="141100" y="240195"/>
                  <a:pt x="108346" y="265252"/>
                  <a:pt x="106492" y="292620"/>
                </a:cubicBezTo>
                <a:cubicBezTo>
                  <a:pt x="107369" y="319151"/>
                  <a:pt x="86020" y="347738"/>
                  <a:pt x="60277" y="354419"/>
                </a:cubicBezTo>
                <a:cubicBezTo>
                  <a:pt x="34521" y="363702"/>
                  <a:pt x="19218" y="401561"/>
                  <a:pt x="31245" y="425970"/>
                </a:cubicBezTo>
                <a:cubicBezTo>
                  <a:pt x="44872" y="448704"/>
                  <a:pt x="39208" y="484987"/>
                  <a:pt x="19256" y="502298"/>
                </a:cubicBezTo>
                <a:cubicBezTo>
                  <a:pt x="206" y="521551"/>
                  <a:pt x="2454" y="562051"/>
                  <a:pt x="23561" y="579450"/>
                </a:cubicBezTo>
                <a:cubicBezTo>
                  <a:pt x="45291" y="594360"/>
                  <a:pt x="54841" y="629882"/>
                  <a:pt x="43678" y="654050"/>
                </a:cubicBezTo>
                <a:cubicBezTo>
                  <a:pt x="34204" y="679665"/>
                  <a:pt x="52962" y="715810"/>
                  <a:pt x="79276" y="722604"/>
                </a:cubicBezTo>
                <a:cubicBezTo>
                  <a:pt x="105336" y="726999"/>
                  <a:pt x="129428" y="754964"/>
                  <a:pt x="129568" y="781227"/>
                </a:cubicBezTo>
                <a:cubicBezTo>
                  <a:pt x="131981" y="808316"/>
                  <a:pt x="163668" y="832879"/>
                  <a:pt x="190681" y="828548"/>
                </a:cubicBezTo>
                <a:cubicBezTo>
                  <a:pt x="216525" y="822452"/>
                  <a:pt x="249659" y="840016"/>
                  <a:pt x="258994" y="864806"/>
                </a:cubicBezTo>
                <a:cubicBezTo>
                  <a:pt x="270106" y="889596"/>
                  <a:pt x="307444" y="903059"/>
                  <a:pt x="331740" y="891121"/>
                </a:cubicBezTo>
                <a:cubicBezTo>
                  <a:pt x="355311" y="878395"/>
                  <a:pt x="391747" y="887057"/>
                  <a:pt x="407000" y="909079"/>
                </a:cubicBezTo>
                <a:cubicBezTo>
                  <a:pt x="423078" y="930795"/>
                  <a:pt x="462080" y="936371"/>
                  <a:pt x="483606" y="920051"/>
                </a:cubicBezTo>
                <a:cubicBezTo>
                  <a:pt x="504523" y="903300"/>
                  <a:pt x="542534" y="905814"/>
                  <a:pt x="560822" y="925182"/>
                </a:cubicBezTo>
                <a:cubicBezTo>
                  <a:pt x="579974" y="944270"/>
                  <a:pt x="619191" y="944308"/>
                  <a:pt x="638229" y="925271"/>
                </a:cubicBezTo>
                <a:cubicBezTo>
                  <a:pt x="656758" y="905992"/>
                  <a:pt x="694934" y="903884"/>
                  <a:pt x="715508" y="921016"/>
                </a:cubicBezTo>
                <a:cubicBezTo>
                  <a:pt x="736501" y="937869"/>
                  <a:pt x="775414" y="933742"/>
                  <a:pt x="792483" y="912850"/>
                </a:cubicBezTo>
                <a:cubicBezTo>
                  <a:pt x="809107" y="891781"/>
                  <a:pt x="846775" y="885964"/>
                  <a:pt x="868975" y="901027"/>
                </a:cubicBezTo>
                <a:cubicBezTo>
                  <a:pt x="891517" y="915810"/>
                  <a:pt x="929833" y="908062"/>
                  <a:pt x="944845" y="885698"/>
                </a:cubicBezTo>
                <a:cubicBezTo>
                  <a:pt x="959437" y="863193"/>
                  <a:pt x="996420" y="853897"/>
                  <a:pt x="1019914" y="866825"/>
                </a:cubicBezTo>
                <a:cubicBezTo>
                  <a:pt x="1043714" y="879411"/>
                  <a:pt x="1081293" y="867880"/>
                  <a:pt x="1093892" y="844093"/>
                </a:cubicBezTo>
                <a:cubicBezTo>
                  <a:pt x="1105995" y="820166"/>
                  <a:pt x="1141530" y="806805"/>
                  <a:pt x="1166371" y="816914"/>
                </a:cubicBezTo>
                <a:cubicBezTo>
                  <a:pt x="1191580" y="826567"/>
                  <a:pt x="1227433" y="810666"/>
                  <a:pt x="1237122" y="785558"/>
                </a:cubicBezTo>
                <a:cubicBezTo>
                  <a:pt x="1246241" y="760425"/>
                  <a:pt x="1280226" y="743000"/>
                  <a:pt x="1306007" y="750252"/>
                </a:cubicBezTo>
                <a:cubicBezTo>
                  <a:pt x="1332093" y="757009"/>
                  <a:pt x="1365926" y="737196"/>
                  <a:pt x="1372784" y="711124"/>
                </a:cubicBezTo>
                <a:cubicBezTo>
                  <a:pt x="1379083" y="685101"/>
                  <a:pt x="1410922" y="663994"/>
                  <a:pt x="1437300" y="668363"/>
                </a:cubicBezTo>
                <a:cubicBezTo>
                  <a:pt x="1463932" y="672236"/>
                  <a:pt x="1495364" y="648817"/>
                  <a:pt x="1499365" y="622122"/>
                </a:cubicBezTo>
                <a:cubicBezTo>
                  <a:pt x="1502819" y="595516"/>
                  <a:pt x="1532169" y="571055"/>
                  <a:pt x="1558826" y="572567"/>
                </a:cubicBezTo>
                <a:cubicBezTo>
                  <a:pt x="1585674" y="573570"/>
                  <a:pt x="1614554" y="546722"/>
                  <a:pt x="1615519" y="519862"/>
                </a:cubicBezTo>
                <a:cubicBezTo>
                  <a:pt x="1615951" y="493166"/>
                  <a:pt x="1642506" y="465683"/>
                  <a:pt x="1669291" y="464198"/>
                </a:cubicBezTo>
                <a:cubicBezTo>
                  <a:pt x="1696202" y="462178"/>
                  <a:pt x="1721881" y="432574"/>
                  <a:pt x="1720015" y="405727"/>
                </a:cubicBezTo>
                <a:cubicBezTo>
                  <a:pt x="1717640" y="379095"/>
                  <a:pt x="1741122" y="348932"/>
                  <a:pt x="1767564" y="344652"/>
                </a:cubicBezTo>
                <a:cubicBezTo>
                  <a:pt x="1794068" y="339839"/>
                  <a:pt x="1816471" y="307695"/>
                  <a:pt x="1811797" y="281152"/>
                </a:cubicBezTo>
                <a:cubicBezTo>
                  <a:pt x="1806654" y="254863"/>
                  <a:pt x="1826796" y="222377"/>
                  <a:pt x="1852603" y="215379"/>
                </a:cubicBezTo>
                <a:cubicBezTo>
                  <a:pt x="1878434" y="207822"/>
                  <a:pt x="1897294" y="173482"/>
                  <a:pt x="1889864" y="147535"/>
                </a:cubicBezTo>
                <a:cubicBezTo>
                  <a:pt x="1881965" y="121894"/>
                  <a:pt x="1898551" y="87465"/>
                  <a:pt x="1923443" y="77787"/>
                </a:cubicBezTo>
                <a:cubicBezTo>
                  <a:pt x="1948297" y="67576"/>
                  <a:pt x="1963385" y="31407"/>
                  <a:pt x="1953225" y="6350"/>
                </a:cubicBezTo>
              </a:path>
            </a:pathLst>
          </a:custGeom>
          <a:ln w="12700">
            <a:solidFill>
              <a:srgbClr val="8BC11C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30" name="Freeform 3"/>
          <p:cNvSpPr/>
          <p:nvPr/>
        </p:nvSpPr>
        <p:spPr>
          <a:xfrm>
            <a:off x="2627313" y="2873375"/>
            <a:ext cx="1768475" cy="1365250"/>
          </a:xfrm>
          <a:custGeom>
            <a:avLst/>
            <a:gdLst>
              <a:gd name="connsiteX0" fmla="*/ 427929 w 1768833"/>
              <a:gd name="connsiteY0" fmla="*/ 331308 h 1364046"/>
              <a:gd name="connsiteX1" fmla="*/ 438026 w 1768833"/>
              <a:gd name="connsiteY1" fmla="*/ 258549 h 1364046"/>
              <a:gd name="connsiteX2" fmla="*/ 383937 w 1768833"/>
              <a:gd name="connsiteY2" fmla="*/ 205857 h 1364046"/>
              <a:gd name="connsiteX3" fmla="*/ 309819 w 1768833"/>
              <a:gd name="connsiteY3" fmla="*/ 211026 h 1364046"/>
              <a:gd name="connsiteX4" fmla="*/ 255044 w 1768833"/>
              <a:gd name="connsiteY4" fmla="*/ 264658 h 1364046"/>
              <a:gd name="connsiteX5" fmla="*/ 239487 w 1768833"/>
              <a:gd name="connsiteY5" fmla="*/ 339029 h 1364046"/>
              <a:gd name="connsiteX6" fmla="*/ 268011 w 1768833"/>
              <a:gd name="connsiteY6" fmla="*/ 410149 h 1364046"/>
              <a:gd name="connsiteX7" fmla="*/ 323154 w 1768833"/>
              <a:gd name="connsiteY7" fmla="*/ 463870 h 1364046"/>
              <a:gd name="connsiteX8" fmla="*/ 393550 w 1768833"/>
              <a:gd name="connsiteY8" fmla="*/ 495061 h 1364046"/>
              <a:gd name="connsiteX9" fmla="*/ 470360 w 1768833"/>
              <a:gd name="connsiteY9" fmla="*/ 497449 h 1364046"/>
              <a:gd name="connsiteX10" fmla="*/ 541340 w 1768833"/>
              <a:gd name="connsiteY10" fmla="*/ 468023 h 1364046"/>
              <a:gd name="connsiteX11" fmla="*/ 596928 w 1768833"/>
              <a:gd name="connsiteY11" fmla="*/ 414709 h 1364046"/>
              <a:gd name="connsiteX12" fmla="*/ 629986 w 1768833"/>
              <a:gd name="connsiteY12" fmla="*/ 345214 h 1364046"/>
              <a:gd name="connsiteX13" fmla="*/ 636895 w 1768833"/>
              <a:gd name="connsiteY13" fmla="*/ 268481 h 1364046"/>
              <a:gd name="connsiteX14" fmla="*/ 620195 w 1768833"/>
              <a:gd name="connsiteY14" fmla="*/ 193157 h 1364046"/>
              <a:gd name="connsiteX15" fmla="*/ 583657 w 1768833"/>
              <a:gd name="connsiteY15" fmla="*/ 125174 h 1364046"/>
              <a:gd name="connsiteX16" fmla="*/ 530431 w 1768833"/>
              <a:gd name="connsiteY16" fmla="*/ 69319 h 1364046"/>
              <a:gd name="connsiteX17" fmla="*/ 463680 w 1768833"/>
              <a:gd name="connsiteY17" fmla="*/ 30660 h 1364046"/>
              <a:gd name="connsiteX18" fmla="*/ 388826 w 1768833"/>
              <a:gd name="connsiteY18" fmla="*/ 11928 h 1364046"/>
              <a:gd name="connsiteX19" fmla="*/ 311686 w 1768833"/>
              <a:gd name="connsiteY19" fmla="*/ 14239 h 1364046"/>
              <a:gd name="connsiteX20" fmla="*/ 237620 w 1768833"/>
              <a:gd name="connsiteY20" fmla="*/ 36058 h 1364046"/>
              <a:gd name="connsiteX21" fmla="*/ 170424 w 1768833"/>
              <a:gd name="connsiteY21" fmla="*/ 74183 h 1364046"/>
              <a:gd name="connsiteX22" fmla="*/ 112728 w 1768833"/>
              <a:gd name="connsiteY22" fmla="*/ 125593 h 1364046"/>
              <a:gd name="connsiteX23" fmla="*/ 66868 w 1768833"/>
              <a:gd name="connsiteY23" fmla="*/ 187772 h 1364046"/>
              <a:gd name="connsiteX24" fmla="*/ 35372 w 1768833"/>
              <a:gd name="connsiteY24" fmla="*/ 258308 h 1364046"/>
              <a:gd name="connsiteX25" fmla="*/ 20805 w 1768833"/>
              <a:gd name="connsiteY25" fmla="*/ 334165 h 1364046"/>
              <a:gd name="connsiteX26" fmla="*/ 21821 w 1768833"/>
              <a:gd name="connsiteY26" fmla="*/ 411457 h 1364046"/>
              <a:gd name="connsiteX27" fmla="*/ 35956 w 1768833"/>
              <a:gd name="connsiteY27" fmla="*/ 487480 h 1364046"/>
              <a:gd name="connsiteX28" fmla="*/ 60658 w 1768833"/>
              <a:gd name="connsiteY28" fmla="*/ 560784 h 1364046"/>
              <a:gd name="connsiteX29" fmla="*/ 93462 w 1768833"/>
              <a:gd name="connsiteY29" fmla="*/ 630875 h 1364046"/>
              <a:gd name="connsiteX30" fmla="*/ 132553 w 1768833"/>
              <a:gd name="connsiteY30" fmla="*/ 697652 h 1364046"/>
              <a:gd name="connsiteX31" fmla="*/ 176609 w 1768833"/>
              <a:gd name="connsiteY31" fmla="*/ 761292 h 1364046"/>
              <a:gd name="connsiteX32" fmla="*/ 224717 w 1768833"/>
              <a:gd name="connsiteY32" fmla="*/ 821921 h 1364046"/>
              <a:gd name="connsiteX33" fmla="*/ 276164 w 1768833"/>
              <a:gd name="connsiteY33" fmla="*/ 879744 h 1364046"/>
              <a:gd name="connsiteX34" fmla="*/ 330469 w 1768833"/>
              <a:gd name="connsiteY34" fmla="*/ 934900 h 1364046"/>
              <a:gd name="connsiteX35" fmla="*/ 387340 w 1768833"/>
              <a:gd name="connsiteY35" fmla="*/ 987402 h 1364046"/>
              <a:gd name="connsiteX36" fmla="*/ 446560 w 1768833"/>
              <a:gd name="connsiteY36" fmla="*/ 1037237 h 1364046"/>
              <a:gd name="connsiteX37" fmla="*/ 508066 w 1768833"/>
              <a:gd name="connsiteY37" fmla="*/ 1084240 h 1364046"/>
              <a:gd name="connsiteX38" fmla="*/ 571922 w 1768833"/>
              <a:gd name="connsiteY38" fmla="*/ 1127979 h 1364046"/>
              <a:gd name="connsiteX39" fmla="*/ 638305 w 1768833"/>
              <a:gd name="connsiteY39" fmla="*/ 1167780 h 1364046"/>
              <a:gd name="connsiteX40" fmla="*/ 706885 w 1768833"/>
              <a:gd name="connsiteY40" fmla="*/ 1203645 h 1364046"/>
              <a:gd name="connsiteX41" fmla="*/ 777395 w 1768833"/>
              <a:gd name="connsiteY41" fmla="*/ 1235560 h 1364046"/>
              <a:gd name="connsiteX42" fmla="*/ 849595 w 1768833"/>
              <a:gd name="connsiteY42" fmla="*/ 1263475 h 1364046"/>
              <a:gd name="connsiteX43" fmla="*/ 923216 w 1768833"/>
              <a:gd name="connsiteY43" fmla="*/ 1287351 h 1364046"/>
              <a:gd name="connsiteX44" fmla="*/ 998045 w 1768833"/>
              <a:gd name="connsiteY44" fmla="*/ 1307137 h 1364046"/>
              <a:gd name="connsiteX45" fmla="*/ 1073839 w 1768833"/>
              <a:gd name="connsiteY45" fmla="*/ 1322822 h 1364046"/>
              <a:gd name="connsiteX46" fmla="*/ 1150369 w 1768833"/>
              <a:gd name="connsiteY46" fmla="*/ 1334379 h 1364046"/>
              <a:gd name="connsiteX47" fmla="*/ 1227420 w 1768833"/>
              <a:gd name="connsiteY47" fmla="*/ 1341796 h 1364046"/>
              <a:gd name="connsiteX48" fmla="*/ 1304750 w 1768833"/>
              <a:gd name="connsiteY48" fmla="*/ 1345098 h 1364046"/>
              <a:gd name="connsiteX49" fmla="*/ 1382144 w 1768833"/>
              <a:gd name="connsiteY49" fmla="*/ 1344298 h 1364046"/>
              <a:gd name="connsiteX50" fmla="*/ 1459385 w 1768833"/>
              <a:gd name="connsiteY50" fmla="*/ 1339383 h 1364046"/>
              <a:gd name="connsiteX51" fmla="*/ 1536259 w 1768833"/>
              <a:gd name="connsiteY51" fmla="*/ 1330379 h 1364046"/>
              <a:gd name="connsiteX52" fmla="*/ 1612547 w 1768833"/>
              <a:gd name="connsiteY52" fmla="*/ 1317298 h 1364046"/>
              <a:gd name="connsiteX53" fmla="*/ 1688023 w 1768833"/>
              <a:gd name="connsiteY53" fmla="*/ 1300165 h 1364046"/>
              <a:gd name="connsiteX54" fmla="*/ 1762483 w 1768833"/>
              <a:gd name="connsiteY54" fmla="*/ 1279007 h 1364046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  <a:cxn ang="37">
                <a:pos x="connsiteX37" y="connsiteY37"/>
              </a:cxn>
              <a:cxn ang="38">
                <a:pos x="connsiteX38" y="connsiteY38"/>
              </a:cxn>
              <a:cxn ang="39">
                <a:pos x="connsiteX39" y="connsiteY39"/>
              </a:cxn>
              <a:cxn ang="40">
                <a:pos x="connsiteX40" y="connsiteY40"/>
              </a:cxn>
              <a:cxn ang="41">
                <a:pos x="connsiteX41" y="connsiteY41"/>
              </a:cxn>
              <a:cxn ang="42">
                <a:pos x="connsiteX42" y="connsiteY42"/>
              </a:cxn>
              <a:cxn ang="43">
                <a:pos x="connsiteX43" y="connsiteY43"/>
              </a:cxn>
              <a:cxn ang="44">
                <a:pos x="connsiteX44" y="connsiteY44"/>
              </a:cxn>
              <a:cxn ang="45">
                <a:pos x="connsiteX45" y="connsiteY45"/>
              </a:cxn>
              <a:cxn ang="46">
                <a:pos x="connsiteX46" y="connsiteY46"/>
              </a:cxn>
              <a:cxn ang="47">
                <a:pos x="connsiteX47" y="connsiteY47"/>
              </a:cxn>
              <a:cxn ang="48">
                <a:pos x="connsiteX48" y="connsiteY48"/>
              </a:cxn>
              <a:cxn ang="49">
                <a:pos x="connsiteX49" y="connsiteY49"/>
              </a:cxn>
              <a:cxn ang="50">
                <a:pos x="connsiteX50" y="connsiteY50"/>
              </a:cxn>
              <a:cxn ang="51">
                <a:pos x="connsiteX51" y="connsiteY51"/>
              </a:cxn>
              <a:cxn ang="52">
                <a:pos x="connsiteX52" y="connsiteY52"/>
              </a:cxn>
              <a:cxn ang="53">
                <a:pos x="connsiteX53" y="connsiteY53"/>
              </a:cxn>
              <a:cxn ang="54">
                <a:pos x="connsiteX54" y="connsiteY54"/>
              </a:cxn>
            </a:cxnLst>
            <a:rect l="l" t="t" r="r" b="b"/>
            <a:pathLst>
              <a:path w="1768833" h="1364046">
                <a:moveTo>
                  <a:pt x="427929" y="331308"/>
                </a:moveTo>
                <a:cubicBezTo>
                  <a:pt x="421084" y="307228"/>
                  <a:pt x="424831" y="278984"/>
                  <a:pt x="438026" y="258549"/>
                </a:cubicBezTo>
                <a:cubicBezTo>
                  <a:pt x="443906" y="231054"/>
                  <a:pt x="411737" y="199685"/>
                  <a:pt x="383937" y="205857"/>
                </a:cubicBezTo>
                <a:cubicBezTo>
                  <a:pt x="362346" y="218709"/>
                  <a:pt x="332705" y="220500"/>
                  <a:pt x="309819" y="211026"/>
                </a:cubicBezTo>
                <a:cubicBezTo>
                  <a:pt x="282222" y="207495"/>
                  <a:pt x="251374" y="237340"/>
                  <a:pt x="255044" y="264658"/>
                </a:cubicBezTo>
                <a:cubicBezTo>
                  <a:pt x="263629" y="289309"/>
                  <a:pt x="257279" y="319954"/>
                  <a:pt x="239487" y="339029"/>
                </a:cubicBezTo>
                <a:cubicBezTo>
                  <a:pt x="225212" y="363058"/>
                  <a:pt x="241557" y="402948"/>
                  <a:pt x="268011" y="410149"/>
                </a:cubicBezTo>
                <a:cubicBezTo>
                  <a:pt x="293779" y="413057"/>
                  <a:pt x="319459" y="437949"/>
                  <a:pt x="323154" y="463870"/>
                </a:cubicBezTo>
                <a:cubicBezTo>
                  <a:pt x="330774" y="490337"/>
                  <a:pt x="368811" y="507241"/>
                  <a:pt x="393550" y="495061"/>
                </a:cubicBezTo>
                <a:cubicBezTo>
                  <a:pt x="414810" y="480126"/>
                  <a:pt x="449900" y="481282"/>
                  <a:pt x="470360" y="497449"/>
                </a:cubicBezTo>
                <a:cubicBezTo>
                  <a:pt x="494160" y="510924"/>
                  <a:pt x="533415" y="494655"/>
                  <a:pt x="541340" y="468023"/>
                </a:cubicBezTo>
                <a:cubicBezTo>
                  <a:pt x="545442" y="441848"/>
                  <a:pt x="570779" y="417579"/>
                  <a:pt x="596928" y="414709"/>
                </a:cubicBezTo>
                <a:cubicBezTo>
                  <a:pt x="623763" y="407838"/>
                  <a:pt x="641569" y="370360"/>
                  <a:pt x="629986" y="345214"/>
                </a:cubicBezTo>
                <a:cubicBezTo>
                  <a:pt x="615851" y="322888"/>
                  <a:pt x="618925" y="287518"/>
                  <a:pt x="636895" y="268481"/>
                </a:cubicBezTo>
                <a:cubicBezTo>
                  <a:pt x="653215" y="246624"/>
                  <a:pt x="644197" y="206187"/>
                  <a:pt x="620195" y="193157"/>
                </a:cubicBezTo>
                <a:cubicBezTo>
                  <a:pt x="595849" y="183086"/>
                  <a:pt x="578818" y="151285"/>
                  <a:pt x="583657" y="125174"/>
                </a:cubicBezTo>
                <a:cubicBezTo>
                  <a:pt x="586247" y="98110"/>
                  <a:pt x="557711" y="68138"/>
                  <a:pt x="530431" y="69319"/>
                </a:cubicBezTo>
                <a:cubicBezTo>
                  <a:pt x="504510" y="73332"/>
                  <a:pt x="473116" y="55159"/>
                  <a:pt x="463680" y="30660"/>
                </a:cubicBezTo>
                <a:cubicBezTo>
                  <a:pt x="451399" y="6391"/>
                  <a:pt x="411394" y="-3654"/>
                  <a:pt x="388826" y="11928"/>
                </a:cubicBezTo>
                <a:cubicBezTo>
                  <a:pt x="368608" y="29136"/>
                  <a:pt x="332946" y="30229"/>
                  <a:pt x="311686" y="14239"/>
                </a:cubicBezTo>
                <a:cubicBezTo>
                  <a:pt x="288394" y="-123"/>
                  <a:pt x="249240" y="11445"/>
                  <a:pt x="237620" y="36058"/>
                </a:cubicBezTo>
                <a:cubicBezTo>
                  <a:pt x="228323" y="60886"/>
                  <a:pt x="196396" y="79035"/>
                  <a:pt x="170424" y="74183"/>
                </a:cubicBezTo>
                <a:cubicBezTo>
                  <a:pt x="143500" y="71275"/>
                  <a:pt x="113198" y="98250"/>
                  <a:pt x="112728" y="125593"/>
                </a:cubicBezTo>
                <a:cubicBezTo>
                  <a:pt x="114582" y="151882"/>
                  <a:pt x="92725" y="181460"/>
                  <a:pt x="66868" y="187772"/>
                </a:cubicBezTo>
                <a:cubicBezTo>
                  <a:pt x="40922" y="196307"/>
                  <a:pt x="24311" y="233479"/>
                  <a:pt x="35372" y="258308"/>
                </a:cubicBezTo>
                <a:cubicBezTo>
                  <a:pt x="48161" y="281435"/>
                  <a:pt x="41278" y="317706"/>
                  <a:pt x="20805" y="334165"/>
                </a:cubicBezTo>
                <a:cubicBezTo>
                  <a:pt x="1108" y="352910"/>
                  <a:pt x="1616" y="393004"/>
                  <a:pt x="21821" y="411457"/>
                </a:cubicBezTo>
                <a:cubicBezTo>
                  <a:pt x="42675" y="427878"/>
                  <a:pt x="49558" y="464734"/>
                  <a:pt x="35956" y="487480"/>
                </a:cubicBezTo>
                <a:cubicBezTo>
                  <a:pt x="23485" y="511610"/>
                  <a:pt x="36198" y="549214"/>
                  <a:pt x="60658" y="560784"/>
                </a:cubicBezTo>
                <a:cubicBezTo>
                  <a:pt x="85283" y="571312"/>
                  <a:pt x="101196" y="605221"/>
                  <a:pt x="93462" y="630875"/>
                </a:cubicBezTo>
                <a:cubicBezTo>
                  <a:pt x="86464" y="656974"/>
                  <a:pt x="106378" y="690972"/>
                  <a:pt x="132553" y="697652"/>
                </a:cubicBezTo>
                <a:cubicBezTo>
                  <a:pt x="158689" y="703596"/>
                  <a:pt x="180381" y="734914"/>
                  <a:pt x="176609" y="761292"/>
                </a:cubicBezTo>
                <a:cubicBezTo>
                  <a:pt x="173586" y="788152"/>
                  <a:pt x="197983" y="818861"/>
                  <a:pt x="224717" y="821921"/>
                </a:cubicBezTo>
                <a:cubicBezTo>
                  <a:pt x="251349" y="824411"/>
                  <a:pt x="276761" y="852986"/>
                  <a:pt x="276164" y="879744"/>
                </a:cubicBezTo>
                <a:cubicBezTo>
                  <a:pt x="276037" y="906668"/>
                  <a:pt x="303495" y="934545"/>
                  <a:pt x="330469" y="934900"/>
                </a:cubicBezTo>
                <a:cubicBezTo>
                  <a:pt x="357305" y="934799"/>
                  <a:pt x="385308" y="960656"/>
                  <a:pt x="387340" y="987402"/>
                </a:cubicBezTo>
                <a:cubicBezTo>
                  <a:pt x="389804" y="1014250"/>
                  <a:pt x="419712" y="1039409"/>
                  <a:pt x="446560" y="1037237"/>
                </a:cubicBezTo>
                <a:cubicBezTo>
                  <a:pt x="473268" y="1034659"/>
                  <a:pt x="503558" y="1057811"/>
                  <a:pt x="508066" y="1084240"/>
                </a:cubicBezTo>
                <a:cubicBezTo>
                  <a:pt x="513032" y="1110694"/>
                  <a:pt x="545455" y="1132932"/>
                  <a:pt x="571922" y="1127979"/>
                </a:cubicBezTo>
                <a:cubicBezTo>
                  <a:pt x="598160" y="1122568"/>
                  <a:pt x="630748" y="1142050"/>
                  <a:pt x="638305" y="1167780"/>
                </a:cubicBezTo>
                <a:cubicBezTo>
                  <a:pt x="646445" y="1193523"/>
                  <a:pt x="681205" y="1211697"/>
                  <a:pt x="706885" y="1203645"/>
                </a:cubicBezTo>
                <a:cubicBezTo>
                  <a:pt x="732234" y="1195124"/>
                  <a:pt x="767019" y="1210872"/>
                  <a:pt x="777395" y="1235560"/>
                </a:cubicBezTo>
                <a:cubicBezTo>
                  <a:pt x="788342" y="1260198"/>
                  <a:pt x="824919" y="1274334"/>
                  <a:pt x="849595" y="1263475"/>
                </a:cubicBezTo>
                <a:cubicBezTo>
                  <a:pt x="873877" y="1252197"/>
                  <a:pt x="910225" y="1263983"/>
                  <a:pt x="923216" y="1287351"/>
                </a:cubicBezTo>
                <a:cubicBezTo>
                  <a:pt x="936768" y="1310605"/>
                  <a:pt x="974664" y="1320625"/>
                  <a:pt x="998045" y="1307137"/>
                </a:cubicBezTo>
                <a:cubicBezTo>
                  <a:pt x="1021007" y="1293269"/>
                  <a:pt x="1058433" y="1301016"/>
                  <a:pt x="1073839" y="1322822"/>
                </a:cubicBezTo>
                <a:cubicBezTo>
                  <a:pt x="1089764" y="1344450"/>
                  <a:pt x="1128766" y="1350343"/>
                  <a:pt x="1150369" y="1334379"/>
                </a:cubicBezTo>
                <a:cubicBezTo>
                  <a:pt x="1171540" y="1318098"/>
                  <a:pt x="1209576" y="1321768"/>
                  <a:pt x="1227420" y="1341796"/>
                </a:cubicBezTo>
                <a:cubicBezTo>
                  <a:pt x="1245746" y="1361608"/>
                  <a:pt x="1284900" y="1363284"/>
                  <a:pt x="1304750" y="1345098"/>
                </a:cubicBezTo>
                <a:cubicBezTo>
                  <a:pt x="1324118" y="1326670"/>
                  <a:pt x="1362345" y="1326264"/>
                  <a:pt x="1382144" y="1344298"/>
                </a:cubicBezTo>
                <a:cubicBezTo>
                  <a:pt x="1402413" y="1362052"/>
                  <a:pt x="1441516" y="1359563"/>
                  <a:pt x="1459385" y="1339383"/>
                </a:cubicBezTo>
                <a:cubicBezTo>
                  <a:pt x="1476759" y="1318987"/>
                  <a:pt x="1514719" y="1314542"/>
                  <a:pt x="1536259" y="1330379"/>
                </a:cubicBezTo>
                <a:cubicBezTo>
                  <a:pt x="1558242" y="1345885"/>
                  <a:pt x="1596875" y="1339268"/>
                  <a:pt x="1612547" y="1317298"/>
                </a:cubicBezTo>
                <a:cubicBezTo>
                  <a:pt x="1627698" y="1295161"/>
                  <a:pt x="1664973" y="1286703"/>
                  <a:pt x="1688023" y="1300165"/>
                </a:cubicBezTo>
                <a:cubicBezTo>
                  <a:pt x="1711493" y="1313259"/>
                  <a:pt x="1749199" y="1302540"/>
                  <a:pt x="1762483" y="1279007"/>
                </a:cubicBezTo>
              </a:path>
            </a:pathLst>
          </a:custGeom>
          <a:ln w="12700">
            <a:solidFill>
              <a:srgbClr val="8BC11C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31" name="Freeform 3"/>
          <p:cNvSpPr/>
          <p:nvPr/>
        </p:nvSpPr>
        <p:spPr>
          <a:xfrm>
            <a:off x="4410075" y="3027363"/>
            <a:ext cx="2184400" cy="2184400"/>
          </a:xfrm>
          <a:custGeom>
            <a:avLst/>
            <a:gdLst>
              <a:gd name="connsiteX0" fmla="*/ 2184400 w 2184400"/>
              <a:gd name="connsiteY0" fmla="*/ 1092200 h 2184400"/>
              <a:gd name="connsiteX1" fmla="*/ 1092200 w 2184400"/>
              <a:gd name="connsiteY1" fmla="*/ 2184400 h 2184400"/>
              <a:gd name="connsiteX2" fmla="*/ 0 w 2184400"/>
              <a:gd name="connsiteY2" fmla="*/ 1092200 h 2184400"/>
              <a:gd name="connsiteX3" fmla="*/ 1092200 w 2184400"/>
              <a:gd name="connsiteY3" fmla="*/ 0 h 2184400"/>
              <a:gd name="connsiteX4" fmla="*/ 2184400 w 2184400"/>
              <a:gd name="connsiteY4" fmla="*/ 1092200 h 2184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2184400" h="2184400">
                <a:moveTo>
                  <a:pt x="2184400" y="1092200"/>
                </a:moveTo>
                <a:cubicBezTo>
                  <a:pt x="2184400" y="1695412"/>
                  <a:pt x="1695399" y="2184400"/>
                  <a:pt x="1092200" y="2184400"/>
                </a:cubicBezTo>
                <a:cubicBezTo>
                  <a:pt x="488988" y="2184400"/>
                  <a:pt x="0" y="1695412"/>
                  <a:pt x="0" y="1092200"/>
                </a:cubicBezTo>
                <a:cubicBezTo>
                  <a:pt x="0" y="488987"/>
                  <a:pt x="488988" y="0"/>
                  <a:pt x="1092200" y="0"/>
                </a:cubicBezTo>
                <a:cubicBezTo>
                  <a:pt x="1695399" y="0"/>
                  <a:pt x="2184400" y="488987"/>
                  <a:pt x="2184400" y="1092200"/>
                </a:cubicBezTo>
              </a:path>
            </a:pathLst>
          </a:custGeom>
          <a:solidFill>
            <a:srgbClr val="CFE59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32" name="Freeform 3"/>
          <p:cNvSpPr/>
          <p:nvPr/>
        </p:nvSpPr>
        <p:spPr>
          <a:xfrm>
            <a:off x="4391025" y="3008313"/>
            <a:ext cx="2222500" cy="2222500"/>
          </a:xfrm>
          <a:custGeom>
            <a:avLst/>
            <a:gdLst>
              <a:gd name="connsiteX0" fmla="*/ 2203450 w 2222500"/>
              <a:gd name="connsiteY0" fmla="*/ 1111250 h 2222500"/>
              <a:gd name="connsiteX1" fmla="*/ 1111250 w 2222500"/>
              <a:gd name="connsiteY1" fmla="*/ 2203450 h 2222500"/>
              <a:gd name="connsiteX2" fmla="*/ 19050 w 2222500"/>
              <a:gd name="connsiteY2" fmla="*/ 1111250 h 2222500"/>
              <a:gd name="connsiteX3" fmla="*/ 1111250 w 2222500"/>
              <a:gd name="connsiteY3" fmla="*/ 19050 h 2222500"/>
              <a:gd name="connsiteX4" fmla="*/ 2203450 w 2222500"/>
              <a:gd name="connsiteY4" fmla="*/ 1111250 h 22225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2222500" h="2222500">
                <a:moveTo>
                  <a:pt x="2203450" y="1111250"/>
                </a:moveTo>
                <a:cubicBezTo>
                  <a:pt x="2203450" y="1714462"/>
                  <a:pt x="1714449" y="2203450"/>
                  <a:pt x="1111250" y="2203450"/>
                </a:cubicBezTo>
                <a:cubicBezTo>
                  <a:pt x="508038" y="2203450"/>
                  <a:pt x="19050" y="1714462"/>
                  <a:pt x="19050" y="1111250"/>
                </a:cubicBezTo>
                <a:cubicBezTo>
                  <a:pt x="19050" y="508037"/>
                  <a:pt x="508038" y="19050"/>
                  <a:pt x="1111250" y="19050"/>
                </a:cubicBezTo>
                <a:cubicBezTo>
                  <a:pt x="1714449" y="19050"/>
                  <a:pt x="2203450" y="508037"/>
                  <a:pt x="2203450" y="1111250"/>
                </a:cubicBezTo>
              </a:path>
            </a:pathLst>
          </a:custGeom>
          <a:solidFill>
            <a:srgbClr val="000000">
              <a:alpha val="0"/>
            </a:srgbClr>
          </a:solidFill>
          <a:ln w="38100">
            <a:solidFill>
              <a:srgbClr val="8BC11C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33" name="Freeform 3"/>
          <p:cNvSpPr/>
          <p:nvPr/>
        </p:nvSpPr>
        <p:spPr>
          <a:xfrm>
            <a:off x="2503488" y="1776413"/>
            <a:ext cx="1808162" cy="722312"/>
          </a:xfrm>
          <a:custGeom>
            <a:avLst/>
            <a:gdLst>
              <a:gd name="connsiteX0" fmla="*/ 0 w 1808822"/>
              <a:gd name="connsiteY0" fmla="*/ 722820 h 722820"/>
              <a:gd name="connsiteX1" fmla="*/ 1808822 w 1808822"/>
              <a:gd name="connsiteY1" fmla="*/ 722820 h 722820"/>
              <a:gd name="connsiteX2" fmla="*/ 1808822 w 1808822"/>
              <a:gd name="connsiteY2" fmla="*/ 0 h 722820"/>
              <a:gd name="connsiteX3" fmla="*/ 0 w 1808822"/>
              <a:gd name="connsiteY3" fmla="*/ 0 h 722820"/>
              <a:gd name="connsiteX4" fmla="*/ 0 w 1808822"/>
              <a:gd name="connsiteY4" fmla="*/ 722820 h 72282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808822" h="722820">
                <a:moveTo>
                  <a:pt x="0" y="722820"/>
                </a:moveTo>
                <a:lnTo>
                  <a:pt x="1808822" y="722820"/>
                </a:lnTo>
                <a:lnTo>
                  <a:pt x="1808822" y="0"/>
                </a:lnTo>
                <a:lnTo>
                  <a:pt x="0" y="0"/>
                </a:lnTo>
                <a:lnTo>
                  <a:pt x="0" y="722820"/>
                </a:lnTo>
              </a:path>
            </a:pathLst>
          </a:custGeom>
          <a:solidFill>
            <a:srgbClr val="FFF5CA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34" name="Freeform 3"/>
          <p:cNvSpPr/>
          <p:nvPr/>
        </p:nvSpPr>
        <p:spPr>
          <a:xfrm>
            <a:off x="2497138" y="1770063"/>
            <a:ext cx="1820862" cy="735012"/>
          </a:xfrm>
          <a:custGeom>
            <a:avLst/>
            <a:gdLst>
              <a:gd name="connsiteX0" fmla="*/ 6350 w 1821522"/>
              <a:gd name="connsiteY0" fmla="*/ 729170 h 735520"/>
              <a:gd name="connsiteX1" fmla="*/ 1815172 w 1821522"/>
              <a:gd name="connsiteY1" fmla="*/ 729170 h 735520"/>
              <a:gd name="connsiteX2" fmla="*/ 1815172 w 1821522"/>
              <a:gd name="connsiteY2" fmla="*/ 6350 h 735520"/>
              <a:gd name="connsiteX3" fmla="*/ 6350 w 1821522"/>
              <a:gd name="connsiteY3" fmla="*/ 6350 h 735520"/>
              <a:gd name="connsiteX4" fmla="*/ 6350 w 1821522"/>
              <a:gd name="connsiteY4" fmla="*/ 729170 h 73552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821522" h="735520">
                <a:moveTo>
                  <a:pt x="6350" y="729170"/>
                </a:moveTo>
                <a:lnTo>
                  <a:pt x="1815172" y="729170"/>
                </a:lnTo>
                <a:lnTo>
                  <a:pt x="1815172" y="6350"/>
                </a:lnTo>
                <a:lnTo>
                  <a:pt x="6350" y="6350"/>
                </a:lnTo>
                <a:lnTo>
                  <a:pt x="6350" y="729170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231F2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35" name="Freeform 3"/>
          <p:cNvSpPr/>
          <p:nvPr/>
        </p:nvSpPr>
        <p:spPr>
          <a:xfrm>
            <a:off x="4622800" y="2070100"/>
            <a:ext cx="1808163" cy="722313"/>
          </a:xfrm>
          <a:custGeom>
            <a:avLst/>
            <a:gdLst>
              <a:gd name="connsiteX0" fmla="*/ 0 w 1808822"/>
              <a:gd name="connsiteY0" fmla="*/ 722820 h 722820"/>
              <a:gd name="connsiteX1" fmla="*/ 1808822 w 1808822"/>
              <a:gd name="connsiteY1" fmla="*/ 722820 h 722820"/>
              <a:gd name="connsiteX2" fmla="*/ 1808822 w 1808822"/>
              <a:gd name="connsiteY2" fmla="*/ 0 h 722820"/>
              <a:gd name="connsiteX3" fmla="*/ 0 w 1808822"/>
              <a:gd name="connsiteY3" fmla="*/ 0 h 722820"/>
              <a:gd name="connsiteX4" fmla="*/ 0 w 1808822"/>
              <a:gd name="connsiteY4" fmla="*/ 722820 h 72282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808822" h="722820">
                <a:moveTo>
                  <a:pt x="0" y="722820"/>
                </a:moveTo>
                <a:lnTo>
                  <a:pt x="1808822" y="722820"/>
                </a:lnTo>
                <a:lnTo>
                  <a:pt x="1808822" y="0"/>
                </a:lnTo>
                <a:lnTo>
                  <a:pt x="0" y="0"/>
                </a:lnTo>
                <a:lnTo>
                  <a:pt x="0" y="722820"/>
                </a:lnTo>
              </a:path>
            </a:pathLst>
          </a:custGeom>
          <a:solidFill>
            <a:srgbClr val="FFF5CA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36" name="Freeform 3"/>
          <p:cNvSpPr/>
          <p:nvPr/>
        </p:nvSpPr>
        <p:spPr>
          <a:xfrm>
            <a:off x="4616450" y="2063750"/>
            <a:ext cx="1820863" cy="735013"/>
          </a:xfrm>
          <a:custGeom>
            <a:avLst/>
            <a:gdLst>
              <a:gd name="connsiteX0" fmla="*/ 6350 w 1821522"/>
              <a:gd name="connsiteY0" fmla="*/ 729170 h 735520"/>
              <a:gd name="connsiteX1" fmla="*/ 1815172 w 1821522"/>
              <a:gd name="connsiteY1" fmla="*/ 729170 h 735520"/>
              <a:gd name="connsiteX2" fmla="*/ 1815172 w 1821522"/>
              <a:gd name="connsiteY2" fmla="*/ 6350 h 735520"/>
              <a:gd name="connsiteX3" fmla="*/ 6350 w 1821522"/>
              <a:gd name="connsiteY3" fmla="*/ 6350 h 735520"/>
              <a:gd name="connsiteX4" fmla="*/ 6350 w 1821522"/>
              <a:gd name="connsiteY4" fmla="*/ 729170 h 73552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821522" h="735520">
                <a:moveTo>
                  <a:pt x="6350" y="729170"/>
                </a:moveTo>
                <a:lnTo>
                  <a:pt x="1815172" y="729170"/>
                </a:lnTo>
                <a:lnTo>
                  <a:pt x="1815172" y="6350"/>
                </a:lnTo>
                <a:lnTo>
                  <a:pt x="6350" y="6350"/>
                </a:lnTo>
                <a:lnTo>
                  <a:pt x="6350" y="729170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231F2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37" name="Freeform 3"/>
          <p:cNvSpPr/>
          <p:nvPr/>
        </p:nvSpPr>
        <p:spPr>
          <a:xfrm>
            <a:off x="6642100" y="2784475"/>
            <a:ext cx="1809750" cy="722313"/>
          </a:xfrm>
          <a:custGeom>
            <a:avLst/>
            <a:gdLst>
              <a:gd name="connsiteX0" fmla="*/ 0 w 1808822"/>
              <a:gd name="connsiteY0" fmla="*/ 722820 h 722820"/>
              <a:gd name="connsiteX1" fmla="*/ 1808822 w 1808822"/>
              <a:gd name="connsiteY1" fmla="*/ 722820 h 722820"/>
              <a:gd name="connsiteX2" fmla="*/ 1808822 w 1808822"/>
              <a:gd name="connsiteY2" fmla="*/ 0 h 722820"/>
              <a:gd name="connsiteX3" fmla="*/ 0 w 1808822"/>
              <a:gd name="connsiteY3" fmla="*/ 0 h 722820"/>
              <a:gd name="connsiteX4" fmla="*/ 0 w 1808822"/>
              <a:gd name="connsiteY4" fmla="*/ 722820 h 72282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808822" h="722820">
                <a:moveTo>
                  <a:pt x="0" y="722820"/>
                </a:moveTo>
                <a:lnTo>
                  <a:pt x="1808822" y="722820"/>
                </a:lnTo>
                <a:lnTo>
                  <a:pt x="1808822" y="0"/>
                </a:lnTo>
                <a:lnTo>
                  <a:pt x="0" y="0"/>
                </a:lnTo>
                <a:lnTo>
                  <a:pt x="0" y="722820"/>
                </a:lnTo>
              </a:path>
            </a:pathLst>
          </a:custGeom>
          <a:solidFill>
            <a:srgbClr val="FFF5CA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38" name="Freeform 3"/>
          <p:cNvSpPr/>
          <p:nvPr/>
        </p:nvSpPr>
        <p:spPr>
          <a:xfrm>
            <a:off x="6635750" y="2778125"/>
            <a:ext cx="1822450" cy="735013"/>
          </a:xfrm>
          <a:custGeom>
            <a:avLst/>
            <a:gdLst>
              <a:gd name="connsiteX0" fmla="*/ 6350 w 1821522"/>
              <a:gd name="connsiteY0" fmla="*/ 729170 h 735520"/>
              <a:gd name="connsiteX1" fmla="*/ 1815172 w 1821522"/>
              <a:gd name="connsiteY1" fmla="*/ 729170 h 735520"/>
              <a:gd name="connsiteX2" fmla="*/ 1815172 w 1821522"/>
              <a:gd name="connsiteY2" fmla="*/ 6350 h 735520"/>
              <a:gd name="connsiteX3" fmla="*/ 6350 w 1821522"/>
              <a:gd name="connsiteY3" fmla="*/ 6350 h 735520"/>
              <a:gd name="connsiteX4" fmla="*/ 6350 w 1821522"/>
              <a:gd name="connsiteY4" fmla="*/ 729170 h 73552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821522" h="735520">
                <a:moveTo>
                  <a:pt x="6350" y="729170"/>
                </a:moveTo>
                <a:lnTo>
                  <a:pt x="1815172" y="729170"/>
                </a:lnTo>
                <a:lnTo>
                  <a:pt x="1815172" y="6350"/>
                </a:lnTo>
                <a:lnTo>
                  <a:pt x="6350" y="6350"/>
                </a:lnTo>
                <a:lnTo>
                  <a:pt x="6350" y="729170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231F2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39" name="Freeform 3"/>
          <p:cNvSpPr/>
          <p:nvPr/>
        </p:nvSpPr>
        <p:spPr>
          <a:xfrm>
            <a:off x="6630988" y="4673600"/>
            <a:ext cx="1808162" cy="723900"/>
          </a:xfrm>
          <a:custGeom>
            <a:avLst/>
            <a:gdLst>
              <a:gd name="connsiteX0" fmla="*/ 0 w 1808822"/>
              <a:gd name="connsiteY0" fmla="*/ 722820 h 722820"/>
              <a:gd name="connsiteX1" fmla="*/ 1808822 w 1808822"/>
              <a:gd name="connsiteY1" fmla="*/ 722820 h 722820"/>
              <a:gd name="connsiteX2" fmla="*/ 1808822 w 1808822"/>
              <a:gd name="connsiteY2" fmla="*/ 0 h 722820"/>
              <a:gd name="connsiteX3" fmla="*/ 0 w 1808822"/>
              <a:gd name="connsiteY3" fmla="*/ 0 h 722820"/>
              <a:gd name="connsiteX4" fmla="*/ 0 w 1808822"/>
              <a:gd name="connsiteY4" fmla="*/ 722820 h 72282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808822" h="722820">
                <a:moveTo>
                  <a:pt x="0" y="722820"/>
                </a:moveTo>
                <a:lnTo>
                  <a:pt x="1808822" y="722820"/>
                </a:lnTo>
                <a:lnTo>
                  <a:pt x="1808822" y="0"/>
                </a:lnTo>
                <a:lnTo>
                  <a:pt x="0" y="0"/>
                </a:lnTo>
                <a:lnTo>
                  <a:pt x="0" y="722820"/>
                </a:lnTo>
              </a:path>
            </a:pathLst>
          </a:custGeom>
          <a:solidFill>
            <a:srgbClr val="FFF5CA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40" name="Freeform 3"/>
          <p:cNvSpPr/>
          <p:nvPr/>
        </p:nvSpPr>
        <p:spPr>
          <a:xfrm>
            <a:off x="6624638" y="4667250"/>
            <a:ext cx="1820862" cy="736600"/>
          </a:xfrm>
          <a:custGeom>
            <a:avLst/>
            <a:gdLst>
              <a:gd name="connsiteX0" fmla="*/ 6350 w 1821522"/>
              <a:gd name="connsiteY0" fmla="*/ 729170 h 735520"/>
              <a:gd name="connsiteX1" fmla="*/ 1815172 w 1821522"/>
              <a:gd name="connsiteY1" fmla="*/ 729170 h 735520"/>
              <a:gd name="connsiteX2" fmla="*/ 1815172 w 1821522"/>
              <a:gd name="connsiteY2" fmla="*/ 6350 h 735520"/>
              <a:gd name="connsiteX3" fmla="*/ 6350 w 1821522"/>
              <a:gd name="connsiteY3" fmla="*/ 6350 h 735520"/>
              <a:gd name="connsiteX4" fmla="*/ 6350 w 1821522"/>
              <a:gd name="connsiteY4" fmla="*/ 729170 h 73552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821522" h="735520">
                <a:moveTo>
                  <a:pt x="6350" y="729170"/>
                </a:moveTo>
                <a:lnTo>
                  <a:pt x="1815172" y="729170"/>
                </a:lnTo>
                <a:lnTo>
                  <a:pt x="1815172" y="6350"/>
                </a:lnTo>
                <a:lnTo>
                  <a:pt x="6350" y="6350"/>
                </a:lnTo>
                <a:lnTo>
                  <a:pt x="6350" y="729170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231F2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41" name="Freeform 3"/>
          <p:cNvSpPr/>
          <p:nvPr/>
        </p:nvSpPr>
        <p:spPr>
          <a:xfrm>
            <a:off x="4951413" y="6024563"/>
            <a:ext cx="1808162" cy="722312"/>
          </a:xfrm>
          <a:custGeom>
            <a:avLst/>
            <a:gdLst>
              <a:gd name="connsiteX0" fmla="*/ 0 w 1808823"/>
              <a:gd name="connsiteY0" fmla="*/ 722820 h 722820"/>
              <a:gd name="connsiteX1" fmla="*/ 1808822 w 1808823"/>
              <a:gd name="connsiteY1" fmla="*/ 722820 h 722820"/>
              <a:gd name="connsiteX2" fmla="*/ 1808822 w 1808823"/>
              <a:gd name="connsiteY2" fmla="*/ 0 h 722820"/>
              <a:gd name="connsiteX3" fmla="*/ 0 w 1808823"/>
              <a:gd name="connsiteY3" fmla="*/ 0 h 722820"/>
              <a:gd name="connsiteX4" fmla="*/ 0 w 1808823"/>
              <a:gd name="connsiteY4" fmla="*/ 722820 h 72282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808823" h="722820">
                <a:moveTo>
                  <a:pt x="0" y="722820"/>
                </a:moveTo>
                <a:lnTo>
                  <a:pt x="1808822" y="722820"/>
                </a:lnTo>
                <a:lnTo>
                  <a:pt x="1808822" y="0"/>
                </a:lnTo>
                <a:lnTo>
                  <a:pt x="0" y="0"/>
                </a:lnTo>
                <a:lnTo>
                  <a:pt x="0" y="722820"/>
                </a:lnTo>
              </a:path>
            </a:pathLst>
          </a:custGeom>
          <a:solidFill>
            <a:srgbClr val="FFF5CA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42" name="Freeform 3"/>
          <p:cNvSpPr/>
          <p:nvPr/>
        </p:nvSpPr>
        <p:spPr>
          <a:xfrm>
            <a:off x="4945063" y="6018213"/>
            <a:ext cx="1820862" cy="735012"/>
          </a:xfrm>
          <a:custGeom>
            <a:avLst/>
            <a:gdLst>
              <a:gd name="connsiteX0" fmla="*/ 6350 w 1821523"/>
              <a:gd name="connsiteY0" fmla="*/ 729170 h 735520"/>
              <a:gd name="connsiteX1" fmla="*/ 1815172 w 1821523"/>
              <a:gd name="connsiteY1" fmla="*/ 729170 h 735520"/>
              <a:gd name="connsiteX2" fmla="*/ 1815172 w 1821523"/>
              <a:gd name="connsiteY2" fmla="*/ 6350 h 735520"/>
              <a:gd name="connsiteX3" fmla="*/ 6350 w 1821523"/>
              <a:gd name="connsiteY3" fmla="*/ 6350 h 735520"/>
              <a:gd name="connsiteX4" fmla="*/ 6350 w 1821523"/>
              <a:gd name="connsiteY4" fmla="*/ 729170 h 73552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821523" h="735520">
                <a:moveTo>
                  <a:pt x="6350" y="729170"/>
                </a:moveTo>
                <a:lnTo>
                  <a:pt x="1815172" y="729170"/>
                </a:lnTo>
                <a:lnTo>
                  <a:pt x="1815172" y="6350"/>
                </a:lnTo>
                <a:lnTo>
                  <a:pt x="6350" y="6350"/>
                </a:lnTo>
                <a:lnTo>
                  <a:pt x="6350" y="729170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231F2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43" name="Freeform 3"/>
          <p:cNvSpPr/>
          <p:nvPr/>
        </p:nvSpPr>
        <p:spPr>
          <a:xfrm>
            <a:off x="2601913" y="5595938"/>
            <a:ext cx="1808162" cy="722312"/>
          </a:xfrm>
          <a:custGeom>
            <a:avLst/>
            <a:gdLst>
              <a:gd name="connsiteX0" fmla="*/ 0 w 1808823"/>
              <a:gd name="connsiteY0" fmla="*/ 722820 h 722820"/>
              <a:gd name="connsiteX1" fmla="*/ 1808822 w 1808823"/>
              <a:gd name="connsiteY1" fmla="*/ 722820 h 722820"/>
              <a:gd name="connsiteX2" fmla="*/ 1808822 w 1808823"/>
              <a:gd name="connsiteY2" fmla="*/ 0 h 722820"/>
              <a:gd name="connsiteX3" fmla="*/ 0 w 1808823"/>
              <a:gd name="connsiteY3" fmla="*/ 0 h 722820"/>
              <a:gd name="connsiteX4" fmla="*/ 0 w 1808823"/>
              <a:gd name="connsiteY4" fmla="*/ 722820 h 72282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808823" h="722820">
                <a:moveTo>
                  <a:pt x="0" y="722820"/>
                </a:moveTo>
                <a:lnTo>
                  <a:pt x="1808822" y="722820"/>
                </a:lnTo>
                <a:lnTo>
                  <a:pt x="1808822" y="0"/>
                </a:lnTo>
                <a:lnTo>
                  <a:pt x="0" y="0"/>
                </a:lnTo>
                <a:lnTo>
                  <a:pt x="0" y="722820"/>
                </a:lnTo>
              </a:path>
            </a:pathLst>
          </a:custGeom>
          <a:solidFill>
            <a:srgbClr val="FFF5CA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44" name="Freeform 3"/>
          <p:cNvSpPr/>
          <p:nvPr/>
        </p:nvSpPr>
        <p:spPr>
          <a:xfrm>
            <a:off x="2595563" y="5589588"/>
            <a:ext cx="1820862" cy="735012"/>
          </a:xfrm>
          <a:custGeom>
            <a:avLst/>
            <a:gdLst>
              <a:gd name="connsiteX0" fmla="*/ 6350 w 1821523"/>
              <a:gd name="connsiteY0" fmla="*/ 729170 h 735520"/>
              <a:gd name="connsiteX1" fmla="*/ 1815172 w 1821523"/>
              <a:gd name="connsiteY1" fmla="*/ 729170 h 735520"/>
              <a:gd name="connsiteX2" fmla="*/ 1815172 w 1821523"/>
              <a:gd name="connsiteY2" fmla="*/ 6350 h 735520"/>
              <a:gd name="connsiteX3" fmla="*/ 6350 w 1821523"/>
              <a:gd name="connsiteY3" fmla="*/ 6350 h 735520"/>
              <a:gd name="connsiteX4" fmla="*/ 6350 w 1821523"/>
              <a:gd name="connsiteY4" fmla="*/ 729170 h 73552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821523" h="735520">
                <a:moveTo>
                  <a:pt x="6350" y="729170"/>
                </a:moveTo>
                <a:lnTo>
                  <a:pt x="1815172" y="729170"/>
                </a:lnTo>
                <a:lnTo>
                  <a:pt x="1815172" y="6350"/>
                </a:lnTo>
                <a:lnTo>
                  <a:pt x="6350" y="6350"/>
                </a:lnTo>
                <a:lnTo>
                  <a:pt x="6350" y="729170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231F2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45" name="Freeform 3"/>
          <p:cNvSpPr/>
          <p:nvPr/>
        </p:nvSpPr>
        <p:spPr>
          <a:xfrm>
            <a:off x="2200275" y="3638550"/>
            <a:ext cx="1808163" cy="723900"/>
          </a:xfrm>
          <a:custGeom>
            <a:avLst/>
            <a:gdLst>
              <a:gd name="connsiteX0" fmla="*/ 0 w 1808823"/>
              <a:gd name="connsiteY0" fmla="*/ 722820 h 722820"/>
              <a:gd name="connsiteX1" fmla="*/ 1808823 w 1808823"/>
              <a:gd name="connsiteY1" fmla="*/ 722820 h 722820"/>
              <a:gd name="connsiteX2" fmla="*/ 1808823 w 1808823"/>
              <a:gd name="connsiteY2" fmla="*/ 0 h 722820"/>
              <a:gd name="connsiteX3" fmla="*/ 0 w 1808823"/>
              <a:gd name="connsiteY3" fmla="*/ 0 h 722820"/>
              <a:gd name="connsiteX4" fmla="*/ 0 w 1808823"/>
              <a:gd name="connsiteY4" fmla="*/ 722820 h 72282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808823" h="722820">
                <a:moveTo>
                  <a:pt x="0" y="722820"/>
                </a:moveTo>
                <a:lnTo>
                  <a:pt x="1808823" y="722820"/>
                </a:lnTo>
                <a:lnTo>
                  <a:pt x="1808823" y="0"/>
                </a:lnTo>
                <a:lnTo>
                  <a:pt x="0" y="0"/>
                </a:lnTo>
                <a:lnTo>
                  <a:pt x="0" y="722820"/>
                </a:lnTo>
              </a:path>
            </a:pathLst>
          </a:custGeom>
          <a:solidFill>
            <a:srgbClr val="FFF5CA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46" name="Freeform 3"/>
          <p:cNvSpPr/>
          <p:nvPr/>
        </p:nvSpPr>
        <p:spPr>
          <a:xfrm>
            <a:off x="2193925" y="3632200"/>
            <a:ext cx="1820863" cy="736600"/>
          </a:xfrm>
          <a:custGeom>
            <a:avLst/>
            <a:gdLst>
              <a:gd name="connsiteX0" fmla="*/ 6350 w 1821523"/>
              <a:gd name="connsiteY0" fmla="*/ 729170 h 735520"/>
              <a:gd name="connsiteX1" fmla="*/ 1815173 w 1821523"/>
              <a:gd name="connsiteY1" fmla="*/ 729170 h 735520"/>
              <a:gd name="connsiteX2" fmla="*/ 1815173 w 1821523"/>
              <a:gd name="connsiteY2" fmla="*/ 6350 h 735520"/>
              <a:gd name="connsiteX3" fmla="*/ 6350 w 1821523"/>
              <a:gd name="connsiteY3" fmla="*/ 6350 h 735520"/>
              <a:gd name="connsiteX4" fmla="*/ 6350 w 1821523"/>
              <a:gd name="connsiteY4" fmla="*/ 729170 h 73552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821523" h="735520">
                <a:moveTo>
                  <a:pt x="6350" y="729170"/>
                </a:moveTo>
                <a:lnTo>
                  <a:pt x="1815173" y="729170"/>
                </a:lnTo>
                <a:lnTo>
                  <a:pt x="1815173" y="6350"/>
                </a:lnTo>
                <a:lnTo>
                  <a:pt x="6350" y="6350"/>
                </a:lnTo>
                <a:lnTo>
                  <a:pt x="6350" y="729170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231F2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pic>
        <p:nvPicPr>
          <p:cNvPr id="14388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6300" y="508000"/>
            <a:ext cx="39370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89" name="TextBox 1"/>
          <p:cNvSpPr txBox="1">
            <a:spLocks noChangeArrowheads="1"/>
          </p:cNvSpPr>
          <p:nvPr/>
        </p:nvSpPr>
        <p:spPr bwMode="auto">
          <a:xfrm>
            <a:off x="9309100" y="520700"/>
            <a:ext cx="438150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>
            <a:prstTxWarp prst="textNoShape">
              <a:avLst/>
            </a:prstTxWarp>
            <a:spAutoFit/>
          </a:bodyPr>
          <a:lstStyle/>
          <a:p>
            <a:pPr>
              <a:lnSpc>
                <a:spcPts val="1100"/>
              </a:lnSpc>
            </a:pPr>
            <a:r>
              <a:rPr lang="en-US" altLang="zh-CN" sz="1000">
                <a:solidFill>
                  <a:srgbClr val="231F20"/>
                </a:solidFill>
                <a:latin typeface="Arial Bold" pitchFamily="-72" charset="0"/>
                <a:cs typeface="Times New Roman" pitchFamily="-72" charset="0"/>
              </a:rPr>
              <a:t>Liite</a:t>
            </a:r>
            <a:r>
              <a:rPr lang="en-US" altLang="zh-CN" sz="1000">
                <a:latin typeface="Arial Bold" pitchFamily="-72" charset="0"/>
                <a:cs typeface="Times New Roman" pitchFamily="-72" charset="0"/>
              </a:rPr>
              <a:t> </a:t>
            </a:r>
            <a:r>
              <a:rPr lang="en-US" altLang="zh-CN" sz="1000">
                <a:solidFill>
                  <a:srgbClr val="231F20"/>
                </a:solidFill>
                <a:latin typeface="Arial Bold" pitchFamily="-72" charset="0"/>
                <a:cs typeface="Times New Roman" pitchFamily="-72" charset="0"/>
              </a:rPr>
              <a:t>20</a:t>
            </a:r>
          </a:p>
        </p:txBody>
      </p:sp>
      <p:sp>
        <p:nvSpPr>
          <p:cNvPr id="14390" name="TextBox 1"/>
          <p:cNvSpPr txBox="1">
            <a:spLocks noChangeArrowheads="1"/>
          </p:cNvSpPr>
          <p:nvPr/>
        </p:nvSpPr>
        <p:spPr bwMode="auto">
          <a:xfrm>
            <a:off x="4724400" y="3987800"/>
            <a:ext cx="1568450" cy="236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>
            <a:prstTxWarp prst="textNoShape">
              <a:avLst/>
            </a:prstTxWarp>
            <a:spAutoFit/>
          </a:bodyPr>
          <a:lstStyle/>
          <a:p>
            <a:pPr>
              <a:lnSpc>
                <a:spcPts val="1500"/>
              </a:lnSpc>
            </a:pPr>
            <a:r>
              <a:rPr lang="en-US" altLang="zh-CN" sz="1300">
                <a:solidFill>
                  <a:srgbClr val="231F20"/>
                </a:solidFill>
                <a:latin typeface="Arial Bold" pitchFamily="-72" charset="0"/>
                <a:cs typeface="Times New Roman" pitchFamily="-72" charset="0"/>
              </a:rPr>
              <a:t>Uudelleenmäärittely</a:t>
            </a:r>
          </a:p>
        </p:txBody>
      </p:sp>
      <p:sp>
        <p:nvSpPr>
          <p:cNvPr id="14391" name="TextBox 1"/>
          <p:cNvSpPr txBox="1">
            <a:spLocks noChangeArrowheads="1"/>
          </p:cNvSpPr>
          <p:nvPr/>
        </p:nvSpPr>
        <p:spPr bwMode="auto">
          <a:xfrm>
            <a:off x="1295400" y="584200"/>
            <a:ext cx="3230563" cy="173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>
            <a:prstTxWarp prst="textNoShape">
              <a:avLst/>
            </a:prstTxWarp>
            <a:spAutoFit/>
          </a:bodyPr>
          <a:lstStyle/>
          <a:p>
            <a:pPr>
              <a:lnSpc>
                <a:spcPts val="1600"/>
              </a:lnSpc>
              <a:tabLst>
                <a:tab pos="1384300" algn="l"/>
                <a:tab pos="1435100" algn="l"/>
              </a:tabLst>
            </a:pPr>
            <a:r>
              <a:rPr lang="en-US" altLang="zh-CN" sz="1400">
                <a:solidFill>
                  <a:srgbClr val="231F20"/>
                </a:solidFill>
                <a:latin typeface="Arial Bold" pitchFamily="-72" charset="0"/>
                <a:cs typeface="Times New Roman" pitchFamily="-72" charset="0"/>
              </a:rPr>
              <a:t>Uudelleenmäärittely</a:t>
            </a:r>
            <a:r>
              <a:rPr lang="en-US" altLang="zh-CN" sz="1400">
                <a:latin typeface="Arial Bold" pitchFamily="-72" charset="0"/>
                <a:cs typeface="Times New Roman" pitchFamily="-72" charset="0"/>
              </a:rPr>
              <a:t> </a:t>
            </a:r>
            <a:r>
              <a:rPr lang="en-US" altLang="zh-CN" sz="1400">
                <a:solidFill>
                  <a:srgbClr val="231F20"/>
                </a:solidFill>
                <a:latin typeface="Arial Bold" pitchFamily="-72" charset="0"/>
                <a:cs typeface="Times New Roman" pitchFamily="-72" charset="0"/>
              </a:rPr>
              <a:t>antaa</a:t>
            </a:r>
            <a:r>
              <a:rPr lang="en-US" altLang="zh-CN" sz="1400">
                <a:latin typeface="Arial Bold" pitchFamily="-72" charset="0"/>
                <a:cs typeface="Times New Roman" pitchFamily="-72" charset="0"/>
              </a:rPr>
              <a:t> </a:t>
            </a:r>
            <a:r>
              <a:rPr lang="en-US" altLang="zh-CN" sz="1400">
                <a:solidFill>
                  <a:srgbClr val="231F20"/>
                </a:solidFill>
                <a:latin typeface="Arial Bold" pitchFamily="-72" charset="0"/>
                <a:cs typeface="Times New Roman" pitchFamily="-72" charset="0"/>
              </a:rPr>
              <a:t>näkökulmia</a:t>
            </a:r>
          </a:p>
          <a:p>
            <a:pPr>
              <a:lnSpc>
                <a:spcPts val="1000"/>
              </a:lnSpc>
              <a:tabLst>
                <a:tab pos="1384300" algn="l"/>
                <a:tab pos="1435100" algn="l"/>
              </a:tabLst>
            </a:pPr>
            <a:endParaRPr lang="en-US" altLang="zh-CN">
              <a:latin typeface="Calibri" pitchFamily="-72" charset="0"/>
              <a:cs typeface="宋体" pitchFamily="-72" charset="-122"/>
            </a:endParaRPr>
          </a:p>
          <a:p>
            <a:pPr>
              <a:lnSpc>
                <a:spcPts val="1000"/>
              </a:lnSpc>
              <a:tabLst>
                <a:tab pos="1384300" algn="l"/>
                <a:tab pos="1435100" algn="l"/>
              </a:tabLst>
            </a:pPr>
            <a:endParaRPr lang="en-US" altLang="zh-CN">
              <a:latin typeface="Calibri" pitchFamily="-72" charset="0"/>
              <a:cs typeface="宋体" pitchFamily="-72" charset="-122"/>
            </a:endParaRPr>
          </a:p>
          <a:p>
            <a:pPr>
              <a:lnSpc>
                <a:spcPts val="1000"/>
              </a:lnSpc>
              <a:tabLst>
                <a:tab pos="1384300" algn="l"/>
                <a:tab pos="1435100" algn="l"/>
              </a:tabLst>
            </a:pPr>
            <a:endParaRPr lang="en-US" altLang="zh-CN">
              <a:latin typeface="Calibri" pitchFamily="-72" charset="0"/>
              <a:cs typeface="宋体" pitchFamily="-72" charset="-122"/>
            </a:endParaRPr>
          </a:p>
          <a:p>
            <a:pPr>
              <a:lnSpc>
                <a:spcPts val="1000"/>
              </a:lnSpc>
              <a:tabLst>
                <a:tab pos="1384300" algn="l"/>
                <a:tab pos="1435100" algn="l"/>
              </a:tabLst>
            </a:pPr>
            <a:endParaRPr lang="en-US" altLang="zh-CN">
              <a:latin typeface="Calibri" pitchFamily="-72" charset="0"/>
              <a:cs typeface="宋体" pitchFamily="-72" charset="-122"/>
            </a:endParaRPr>
          </a:p>
          <a:p>
            <a:pPr>
              <a:lnSpc>
                <a:spcPts val="1000"/>
              </a:lnSpc>
              <a:tabLst>
                <a:tab pos="1384300" algn="l"/>
                <a:tab pos="1435100" algn="l"/>
              </a:tabLst>
            </a:pPr>
            <a:endParaRPr lang="en-US" altLang="zh-CN">
              <a:latin typeface="Calibri" pitchFamily="-72" charset="0"/>
              <a:cs typeface="宋体" pitchFamily="-72" charset="-122"/>
            </a:endParaRPr>
          </a:p>
          <a:p>
            <a:pPr>
              <a:lnSpc>
                <a:spcPts val="1000"/>
              </a:lnSpc>
              <a:tabLst>
                <a:tab pos="1384300" algn="l"/>
                <a:tab pos="1435100" algn="l"/>
              </a:tabLst>
            </a:pPr>
            <a:endParaRPr lang="en-US" altLang="zh-CN">
              <a:latin typeface="Calibri" pitchFamily="-72" charset="0"/>
              <a:cs typeface="宋体" pitchFamily="-72" charset="-122"/>
            </a:endParaRPr>
          </a:p>
          <a:p>
            <a:pPr>
              <a:lnSpc>
                <a:spcPts val="1000"/>
              </a:lnSpc>
              <a:tabLst>
                <a:tab pos="1384300" algn="l"/>
                <a:tab pos="1435100" algn="l"/>
              </a:tabLst>
            </a:pPr>
            <a:endParaRPr lang="en-US" altLang="zh-CN">
              <a:latin typeface="Calibri" pitchFamily="-72" charset="0"/>
              <a:cs typeface="宋体" pitchFamily="-72" charset="-122"/>
            </a:endParaRPr>
          </a:p>
          <a:p>
            <a:pPr>
              <a:lnSpc>
                <a:spcPts val="1000"/>
              </a:lnSpc>
              <a:tabLst>
                <a:tab pos="1384300" algn="l"/>
                <a:tab pos="1435100" algn="l"/>
              </a:tabLst>
            </a:pPr>
            <a:endParaRPr lang="en-US" altLang="zh-CN">
              <a:latin typeface="Calibri" pitchFamily="-72" charset="0"/>
              <a:cs typeface="宋体" pitchFamily="-72" charset="-122"/>
            </a:endParaRPr>
          </a:p>
          <a:p>
            <a:pPr>
              <a:lnSpc>
                <a:spcPts val="1000"/>
              </a:lnSpc>
              <a:tabLst>
                <a:tab pos="1384300" algn="l"/>
                <a:tab pos="1435100" algn="l"/>
              </a:tabLst>
            </a:pPr>
            <a:endParaRPr lang="en-US" altLang="zh-CN">
              <a:latin typeface="Calibri" pitchFamily="-72" charset="0"/>
              <a:cs typeface="宋体" pitchFamily="-72" charset="-122"/>
            </a:endParaRPr>
          </a:p>
          <a:p>
            <a:pPr>
              <a:lnSpc>
                <a:spcPts val="1400"/>
              </a:lnSpc>
              <a:tabLst>
                <a:tab pos="1384300" algn="l"/>
                <a:tab pos="1435100" algn="l"/>
              </a:tabLst>
            </a:pPr>
            <a:r>
              <a:rPr lang="en-US" altLang="zh-CN">
                <a:latin typeface="Calibri" pitchFamily="-72" charset="0"/>
                <a:cs typeface="宋体" pitchFamily="-72" charset="-122"/>
              </a:rPr>
              <a:t>		</a:t>
            </a: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lähes</a:t>
            </a:r>
            <a:r>
              <a:rPr lang="en-US" altLang="zh-CN" sz="10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kaikissa</a:t>
            </a:r>
            <a:r>
              <a:rPr lang="en-US" altLang="zh-CN" sz="10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asioissa</a:t>
            </a:r>
            <a:r>
              <a:rPr lang="en-US" altLang="zh-CN" sz="10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on</a:t>
            </a:r>
          </a:p>
          <a:p>
            <a:pPr>
              <a:lnSpc>
                <a:spcPts val="1300"/>
              </a:lnSpc>
              <a:tabLst>
                <a:tab pos="1384300" algn="l"/>
                <a:tab pos="1435100" algn="l"/>
              </a:tabLst>
            </a:pPr>
            <a:r>
              <a:rPr lang="en-US" altLang="zh-CN">
                <a:latin typeface="Calibri" pitchFamily="-72" charset="0"/>
                <a:ea typeface="宋体" pitchFamily="-72" charset="-122"/>
                <a:cs typeface="宋体" pitchFamily="-72" charset="-122"/>
              </a:rPr>
              <a:t>	</a:t>
            </a: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lukuisia</a:t>
            </a:r>
            <a:r>
              <a:rPr lang="en-US" altLang="zh-CN" sz="10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puolia</a:t>
            </a:r>
            <a:r>
              <a:rPr lang="en-US" altLang="zh-CN" sz="10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ja</a:t>
            </a:r>
            <a:r>
              <a:rPr lang="en-US" altLang="zh-CN" sz="10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totuuksia</a:t>
            </a:r>
          </a:p>
        </p:txBody>
      </p:sp>
      <p:sp>
        <p:nvSpPr>
          <p:cNvPr id="14392" name="TextBox 1"/>
          <p:cNvSpPr txBox="1">
            <a:spLocks noChangeArrowheads="1"/>
          </p:cNvSpPr>
          <p:nvPr/>
        </p:nvSpPr>
        <p:spPr bwMode="auto">
          <a:xfrm>
            <a:off x="4978400" y="2273300"/>
            <a:ext cx="1050925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>
            <a:prstTxWarp prst="textNoShape">
              <a:avLst/>
            </a:prstTxWarp>
            <a:spAutoFit/>
          </a:bodyPr>
          <a:lstStyle/>
          <a:p>
            <a:pPr>
              <a:lnSpc>
                <a:spcPts val="1100"/>
              </a:lnSpc>
            </a:pP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voi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paljastaa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asioista</a:t>
            </a:r>
          </a:p>
        </p:txBody>
      </p:sp>
      <p:sp>
        <p:nvSpPr>
          <p:cNvPr id="1050" name="TextBox 1"/>
          <p:cNvSpPr txBox="1"/>
          <p:nvPr/>
        </p:nvSpPr>
        <p:spPr>
          <a:xfrm>
            <a:off x="2032000" y="4876800"/>
            <a:ext cx="7829550" cy="2332038"/>
          </a:xfrm>
          <a:prstGeom prst="rect">
            <a:avLst/>
          </a:prstGeom>
          <a:noFill/>
        </p:spPr>
        <p:txBody>
          <a:bodyPr wrap="none" lIns="0" tIns="0" rIns="0">
            <a:prstTxWarp prst="textNoShape">
              <a:avLst/>
            </a:prstTxWarp>
            <a:spAutoFit/>
          </a:bodyPr>
          <a:lstStyle/>
          <a:p>
            <a:pPr>
              <a:lnSpc>
                <a:spcPts val="1100"/>
              </a:lnSpc>
              <a:tabLst>
                <a:tab pos="812800" algn="l"/>
                <a:tab pos="1295400" algn="l"/>
                <a:tab pos="3225800" algn="l"/>
                <a:tab pos="3505200" algn="l"/>
                <a:tab pos="4203700" algn="l"/>
                <a:tab pos="4813300" algn="l"/>
                <a:tab pos="5194300" algn="l"/>
              </a:tabLst>
            </a:pPr>
            <a:r>
              <a:rPr lang="en-US" altLang="zh-CN">
                <a:latin typeface="Calibri" pitchFamily="-72" charset="0"/>
                <a:ea typeface="宋体" pitchFamily="-72" charset="-122"/>
                <a:cs typeface="宋体" pitchFamily="-72" charset="-122"/>
              </a:rPr>
              <a:t>						</a:t>
            </a: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voi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vapauttaa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piintyneistä</a:t>
            </a:r>
          </a:p>
          <a:p>
            <a:pPr>
              <a:lnSpc>
                <a:spcPts val="1300"/>
              </a:lnSpc>
              <a:tabLst>
                <a:tab pos="812800" algn="l"/>
                <a:tab pos="1295400" algn="l"/>
                <a:tab pos="3225800" algn="l"/>
                <a:tab pos="3505200" algn="l"/>
                <a:tab pos="4203700" algn="l"/>
                <a:tab pos="4813300" algn="l"/>
                <a:tab pos="5194300" algn="l"/>
              </a:tabLst>
            </a:pPr>
            <a:r>
              <a:rPr lang="en-US" altLang="zh-CN">
                <a:latin typeface="Calibri" pitchFamily="-72" charset="0"/>
                <a:cs typeface="宋体" pitchFamily="-72" charset="-122"/>
              </a:rPr>
              <a:t>							</a:t>
            </a: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käsityksistä</a:t>
            </a:r>
          </a:p>
          <a:p>
            <a:pPr>
              <a:lnSpc>
                <a:spcPts val="1000"/>
              </a:lnSpc>
              <a:tabLst>
                <a:tab pos="812800" algn="l"/>
                <a:tab pos="1295400" algn="l"/>
                <a:tab pos="3225800" algn="l"/>
                <a:tab pos="3505200" algn="l"/>
                <a:tab pos="4203700" algn="l"/>
                <a:tab pos="4813300" algn="l"/>
                <a:tab pos="5194300" algn="l"/>
              </a:tabLst>
            </a:pPr>
            <a:endParaRPr lang="en-US" altLang="zh-CN">
              <a:latin typeface="Calibri" pitchFamily="-72" charset="0"/>
              <a:cs typeface="宋体" pitchFamily="-72" charset="-122"/>
            </a:endParaRPr>
          </a:p>
          <a:p>
            <a:pPr>
              <a:lnSpc>
                <a:spcPts val="1000"/>
              </a:lnSpc>
              <a:tabLst>
                <a:tab pos="812800" algn="l"/>
                <a:tab pos="1295400" algn="l"/>
                <a:tab pos="3225800" algn="l"/>
                <a:tab pos="3505200" algn="l"/>
                <a:tab pos="4203700" algn="l"/>
                <a:tab pos="4813300" algn="l"/>
                <a:tab pos="5194300" algn="l"/>
              </a:tabLst>
            </a:pPr>
            <a:endParaRPr lang="en-US" altLang="zh-CN">
              <a:latin typeface="Calibri" pitchFamily="-72" charset="0"/>
              <a:cs typeface="宋体" pitchFamily="-72" charset="-122"/>
            </a:endParaRPr>
          </a:p>
          <a:p>
            <a:pPr>
              <a:lnSpc>
                <a:spcPts val="1000"/>
              </a:lnSpc>
              <a:tabLst>
                <a:tab pos="812800" algn="l"/>
                <a:tab pos="1295400" algn="l"/>
                <a:tab pos="3225800" algn="l"/>
                <a:tab pos="3505200" algn="l"/>
                <a:tab pos="4203700" algn="l"/>
                <a:tab pos="4813300" algn="l"/>
                <a:tab pos="5194300" algn="l"/>
              </a:tabLst>
            </a:pPr>
            <a:endParaRPr lang="en-US" altLang="zh-CN">
              <a:latin typeface="Calibri" pitchFamily="-72" charset="0"/>
              <a:cs typeface="宋体" pitchFamily="-72" charset="-122"/>
            </a:endParaRPr>
          </a:p>
          <a:p>
            <a:pPr>
              <a:lnSpc>
                <a:spcPts val="1000"/>
              </a:lnSpc>
              <a:tabLst>
                <a:tab pos="812800" algn="l"/>
                <a:tab pos="1295400" algn="l"/>
                <a:tab pos="3225800" algn="l"/>
                <a:tab pos="3505200" algn="l"/>
                <a:tab pos="4203700" algn="l"/>
                <a:tab pos="4813300" algn="l"/>
                <a:tab pos="5194300" algn="l"/>
              </a:tabLst>
            </a:pPr>
            <a:endParaRPr lang="en-US" altLang="zh-CN">
              <a:latin typeface="Calibri" pitchFamily="-72" charset="0"/>
              <a:cs typeface="宋体" pitchFamily="-72" charset="-122"/>
            </a:endParaRPr>
          </a:p>
          <a:p>
            <a:pPr>
              <a:lnSpc>
                <a:spcPts val="1900"/>
              </a:lnSpc>
              <a:tabLst>
                <a:tab pos="812800" algn="l"/>
                <a:tab pos="1295400" algn="l"/>
                <a:tab pos="3225800" algn="l"/>
                <a:tab pos="3505200" algn="l"/>
                <a:tab pos="4203700" algn="l"/>
                <a:tab pos="4813300" algn="l"/>
                <a:tab pos="5194300" algn="l"/>
              </a:tabLst>
            </a:pPr>
            <a:r>
              <a:rPr lang="en-US" altLang="zh-CN">
                <a:latin typeface="Calibri" pitchFamily="-72" charset="0"/>
                <a:cs typeface="宋体" pitchFamily="-72" charset="-122"/>
              </a:rPr>
              <a:t>	</a:t>
            </a: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auttaa</a:t>
            </a:r>
            <a:r>
              <a:rPr lang="en-US" altLang="zh-CN" sz="10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kohtuullistamaan</a:t>
            </a:r>
          </a:p>
          <a:p>
            <a:pPr>
              <a:lnSpc>
                <a:spcPts val="1300"/>
              </a:lnSpc>
              <a:tabLst>
                <a:tab pos="812800" algn="l"/>
                <a:tab pos="1295400" algn="l"/>
                <a:tab pos="3225800" algn="l"/>
                <a:tab pos="3505200" algn="l"/>
                <a:tab pos="4203700" algn="l"/>
                <a:tab pos="4813300" algn="l"/>
                <a:tab pos="5194300" algn="l"/>
              </a:tabLst>
            </a:pPr>
            <a:r>
              <a:rPr lang="en-US" altLang="zh-CN">
                <a:latin typeface="Calibri" pitchFamily="-72" charset="0"/>
                <a:cs typeface="宋体" pitchFamily="-72" charset="-122"/>
              </a:rPr>
              <a:t>		</a:t>
            </a: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asioita</a:t>
            </a:r>
          </a:p>
          <a:p>
            <a:pPr>
              <a:lnSpc>
                <a:spcPts val="2000"/>
              </a:lnSpc>
              <a:tabLst>
                <a:tab pos="812800" algn="l"/>
                <a:tab pos="1295400" algn="l"/>
                <a:tab pos="3225800" algn="l"/>
                <a:tab pos="3505200" algn="l"/>
                <a:tab pos="4203700" algn="l"/>
                <a:tab pos="4813300" algn="l"/>
                <a:tab pos="5194300" algn="l"/>
              </a:tabLst>
            </a:pPr>
            <a:r>
              <a:rPr lang="en-US" altLang="zh-CN">
                <a:latin typeface="Calibri" pitchFamily="-72" charset="0"/>
                <a:cs typeface="宋体" pitchFamily="-72" charset="-122"/>
              </a:rPr>
              <a:t>			</a:t>
            </a: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auttaa</a:t>
            </a:r>
            <a:r>
              <a:rPr lang="en-US" altLang="zh-CN" sz="10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luomaan</a:t>
            </a:r>
            <a:r>
              <a:rPr lang="en-US" altLang="zh-CN" sz="10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uusia</a:t>
            </a:r>
          </a:p>
          <a:p>
            <a:pPr>
              <a:lnSpc>
                <a:spcPts val="1300"/>
              </a:lnSpc>
              <a:tabLst>
                <a:tab pos="812800" algn="l"/>
                <a:tab pos="1295400" algn="l"/>
                <a:tab pos="3225800" algn="l"/>
                <a:tab pos="3505200" algn="l"/>
                <a:tab pos="4203700" algn="l"/>
                <a:tab pos="4813300" algn="l"/>
                <a:tab pos="5194300" algn="l"/>
              </a:tabLst>
            </a:pPr>
            <a:r>
              <a:rPr lang="en-US" altLang="zh-CN">
                <a:latin typeface="Calibri" pitchFamily="-72" charset="0"/>
                <a:ea typeface="宋体" pitchFamily="-72" charset="-122"/>
                <a:cs typeface="宋体" pitchFamily="-72" charset="-122"/>
              </a:rPr>
              <a:t>				</a:t>
            </a: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näkökulmia</a:t>
            </a:r>
          </a:p>
          <a:p>
            <a:pPr>
              <a:lnSpc>
                <a:spcPts val="1000"/>
              </a:lnSpc>
              <a:tabLst>
                <a:tab pos="812800" algn="l"/>
                <a:tab pos="1295400" algn="l"/>
                <a:tab pos="3225800" algn="l"/>
                <a:tab pos="3505200" algn="l"/>
                <a:tab pos="4203700" algn="l"/>
                <a:tab pos="4813300" algn="l"/>
                <a:tab pos="5194300" algn="l"/>
              </a:tabLst>
            </a:pPr>
            <a:endParaRPr lang="en-US" altLang="zh-CN">
              <a:latin typeface="Calibri" pitchFamily="-72" charset="0"/>
              <a:ea typeface="宋体" pitchFamily="-72" charset="-122"/>
              <a:cs typeface="宋体" pitchFamily="-72" charset="-122"/>
            </a:endParaRPr>
          </a:p>
          <a:p>
            <a:pPr>
              <a:lnSpc>
                <a:spcPts val="1000"/>
              </a:lnSpc>
              <a:tabLst>
                <a:tab pos="812800" algn="l"/>
                <a:tab pos="1295400" algn="l"/>
                <a:tab pos="3225800" algn="l"/>
                <a:tab pos="3505200" algn="l"/>
                <a:tab pos="4203700" algn="l"/>
                <a:tab pos="4813300" algn="l"/>
                <a:tab pos="5194300" algn="l"/>
              </a:tabLst>
            </a:pPr>
            <a:endParaRPr lang="en-US" altLang="zh-CN">
              <a:latin typeface="Calibri" pitchFamily="-72" charset="0"/>
              <a:ea typeface="宋体" pitchFamily="-72" charset="-122"/>
              <a:cs typeface="宋体" pitchFamily="-72" charset="-122"/>
            </a:endParaRPr>
          </a:p>
          <a:p>
            <a:pPr>
              <a:lnSpc>
                <a:spcPts val="1000"/>
              </a:lnSpc>
              <a:tabLst>
                <a:tab pos="812800" algn="l"/>
                <a:tab pos="1295400" algn="l"/>
                <a:tab pos="3225800" algn="l"/>
                <a:tab pos="3505200" algn="l"/>
                <a:tab pos="4203700" algn="l"/>
                <a:tab pos="4813300" algn="l"/>
                <a:tab pos="5194300" algn="l"/>
              </a:tabLst>
            </a:pPr>
            <a:endParaRPr lang="en-US" altLang="zh-CN">
              <a:latin typeface="Calibri" pitchFamily="-72" charset="0"/>
              <a:ea typeface="宋体" pitchFamily="-72" charset="-122"/>
              <a:cs typeface="宋体" pitchFamily="-72" charset="-122"/>
            </a:endParaRPr>
          </a:p>
          <a:p>
            <a:pPr>
              <a:lnSpc>
                <a:spcPts val="1000"/>
              </a:lnSpc>
              <a:tabLst>
                <a:tab pos="812800" algn="l"/>
                <a:tab pos="1295400" algn="l"/>
                <a:tab pos="3225800" algn="l"/>
                <a:tab pos="3505200" algn="l"/>
                <a:tab pos="4203700" algn="l"/>
                <a:tab pos="4813300" algn="l"/>
                <a:tab pos="5194300" algn="l"/>
              </a:tabLst>
            </a:pPr>
            <a:endParaRPr lang="en-US" altLang="zh-CN">
              <a:latin typeface="Calibri" pitchFamily="-72" charset="0"/>
              <a:ea typeface="宋体" pitchFamily="-72" charset="-122"/>
              <a:cs typeface="宋体" pitchFamily="-72" charset="-122"/>
            </a:endParaRPr>
          </a:p>
          <a:p>
            <a:pPr>
              <a:lnSpc>
                <a:spcPts val="1100"/>
              </a:lnSpc>
              <a:tabLst>
                <a:tab pos="812800" algn="l"/>
                <a:tab pos="1295400" algn="l"/>
                <a:tab pos="3225800" algn="l"/>
                <a:tab pos="3505200" algn="l"/>
                <a:tab pos="4203700" algn="l"/>
                <a:tab pos="4813300" algn="l"/>
                <a:tab pos="5194300" algn="l"/>
              </a:tabLst>
            </a:pPr>
            <a:r>
              <a:rPr lang="en-US" altLang="zh-CN">
                <a:latin typeface="Calibri" pitchFamily="-72" charset="0"/>
                <a:ea typeface="宋体" pitchFamily="-72" charset="-122"/>
                <a:cs typeface="宋体" pitchFamily="-72" charset="-122"/>
              </a:rPr>
              <a:t>					</a:t>
            </a:r>
            <a:r>
              <a:rPr lang="en-US" altLang="zh-CN" sz="900" i="1">
                <a:solidFill>
                  <a:srgbClr val="231F20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Lähde:</a:t>
            </a:r>
            <a:r>
              <a:rPr lang="en-US" altLang="zh-CN" sz="9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900" i="1">
                <a:solidFill>
                  <a:srgbClr val="231F20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Mattila,</a:t>
            </a:r>
            <a:r>
              <a:rPr lang="en-US" altLang="zh-CN" sz="9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900" i="1">
                <a:solidFill>
                  <a:srgbClr val="231F20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Antti</a:t>
            </a:r>
            <a:r>
              <a:rPr lang="en-US" altLang="zh-CN" sz="9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900" i="1">
                <a:solidFill>
                  <a:srgbClr val="231F20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S.</a:t>
            </a:r>
            <a:r>
              <a:rPr lang="en-US" altLang="zh-CN" sz="9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900" i="1">
                <a:solidFill>
                  <a:srgbClr val="231F20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2006.</a:t>
            </a:r>
            <a:r>
              <a:rPr lang="en-US" altLang="zh-CN" sz="9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900" i="1">
                <a:solidFill>
                  <a:srgbClr val="231F20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Näkökulman</a:t>
            </a:r>
            <a:r>
              <a:rPr lang="en-US" altLang="zh-CN" sz="9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900" i="1">
                <a:solidFill>
                  <a:srgbClr val="231F20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vaihtamisen</a:t>
            </a:r>
            <a:r>
              <a:rPr lang="en-US" altLang="zh-CN" sz="9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900" i="1">
                <a:solidFill>
                  <a:srgbClr val="231F20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taito.</a:t>
            </a:r>
            <a:r>
              <a:rPr lang="en-US" altLang="zh-CN" sz="9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900" i="1">
                <a:solidFill>
                  <a:srgbClr val="231F20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Helsinki:</a:t>
            </a:r>
            <a:r>
              <a:rPr lang="en-US" altLang="zh-CN" sz="9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900" i="1">
                <a:solidFill>
                  <a:srgbClr val="231F20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WSOY.</a:t>
            </a:r>
            <a:endParaRPr lang="en-US" altLang="zh-CN" sz="800" i="1">
              <a:solidFill>
                <a:srgbClr val="5E1F82"/>
              </a:solidFill>
              <a:latin typeface="Times New Roman" pitchFamily="-72" charset="0"/>
              <a:ea typeface="Times New Roman" pitchFamily="-72" charset="0"/>
              <a:cs typeface="Times New Roman" pitchFamily="-72" charset="0"/>
            </a:endParaRPr>
          </a:p>
        </p:txBody>
      </p:sp>
      <p:sp>
        <p:nvSpPr>
          <p:cNvPr id="14394" name="TextBox 1"/>
          <p:cNvSpPr txBox="1">
            <a:spLocks noChangeArrowheads="1"/>
          </p:cNvSpPr>
          <p:nvPr/>
        </p:nvSpPr>
        <p:spPr bwMode="auto">
          <a:xfrm>
            <a:off x="2514600" y="2438400"/>
            <a:ext cx="5414963" cy="149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>
            <a:prstTxWarp prst="textNoShape">
              <a:avLst/>
            </a:prstTxWarp>
            <a:spAutoFit/>
          </a:bodyPr>
          <a:lstStyle/>
          <a:p>
            <a:pPr>
              <a:lnSpc>
                <a:spcPts val="1100"/>
              </a:lnSpc>
              <a:tabLst>
                <a:tab pos="2501900" algn="l"/>
                <a:tab pos="4572000" algn="l"/>
                <a:tab pos="4699000" algn="l"/>
              </a:tabLst>
            </a:pPr>
            <a:r>
              <a:rPr lang="en-US" altLang="zh-CN">
                <a:latin typeface="Calibri" pitchFamily="-72" charset="0"/>
                <a:ea typeface="宋体" pitchFamily="-72" charset="-122"/>
                <a:cs typeface="宋体" pitchFamily="-72" charset="-122"/>
              </a:rPr>
              <a:t>	</a:t>
            </a: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kiinnostavia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puolia</a:t>
            </a:r>
          </a:p>
          <a:p>
            <a:pPr>
              <a:lnSpc>
                <a:spcPts val="1000"/>
              </a:lnSpc>
              <a:tabLst>
                <a:tab pos="2501900" algn="l"/>
                <a:tab pos="4572000" algn="l"/>
                <a:tab pos="4699000" algn="l"/>
              </a:tabLst>
            </a:pPr>
            <a:endParaRPr lang="en-US" altLang="zh-CN">
              <a:latin typeface="Calibri" pitchFamily="-72" charset="0"/>
              <a:ea typeface="宋体" pitchFamily="-72" charset="-122"/>
              <a:cs typeface="宋体" pitchFamily="-72" charset="-122"/>
            </a:endParaRPr>
          </a:p>
          <a:p>
            <a:pPr>
              <a:lnSpc>
                <a:spcPts val="1000"/>
              </a:lnSpc>
              <a:tabLst>
                <a:tab pos="2501900" algn="l"/>
                <a:tab pos="4572000" algn="l"/>
                <a:tab pos="4699000" algn="l"/>
              </a:tabLst>
            </a:pPr>
            <a:endParaRPr lang="en-US" altLang="zh-CN">
              <a:latin typeface="Calibri" pitchFamily="-72" charset="0"/>
              <a:ea typeface="宋体" pitchFamily="-72" charset="-122"/>
              <a:cs typeface="宋体" pitchFamily="-72" charset="-122"/>
            </a:endParaRPr>
          </a:p>
          <a:p>
            <a:pPr>
              <a:lnSpc>
                <a:spcPts val="1000"/>
              </a:lnSpc>
              <a:tabLst>
                <a:tab pos="2501900" algn="l"/>
                <a:tab pos="4572000" algn="l"/>
                <a:tab pos="4699000" algn="l"/>
              </a:tabLst>
            </a:pPr>
            <a:endParaRPr lang="en-US" altLang="zh-CN">
              <a:latin typeface="Calibri" pitchFamily="-72" charset="0"/>
              <a:ea typeface="宋体" pitchFamily="-72" charset="-122"/>
              <a:cs typeface="宋体" pitchFamily="-72" charset="-122"/>
            </a:endParaRPr>
          </a:p>
          <a:p>
            <a:pPr>
              <a:lnSpc>
                <a:spcPts val="1300"/>
              </a:lnSpc>
              <a:tabLst>
                <a:tab pos="2501900" algn="l"/>
                <a:tab pos="4572000" algn="l"/>
                <a:tab pos="4699000" algn="l"/>
              </a:tabLst>
            </a:pPr>
            <a:r>
              <a:rPr lang="en-US" altLang="zh-CN">
                <a:latin typeface="Calibri" pitchFamily="-72" charset="0"/>
                <a:ea typeface="宋体" pitchFamily="-72" charset="-122"/>
                <a:cs typeface="宋体" pitchFamily="-72" charset="-122"/>
              </a:rPr>
              <a:t>		</a:t>
            </a: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auttaa</a:t>
            </a:r>
            <a:r>
              <a:rPr lang="en-US" altLang="zh-CN" sz="10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lisäämään</a:t>
            </a:r>
          </a:p>
          <a:p>
            <a:pPr>
              <a:lnSpc>
                <a:spcPts val="1300"/>
              </a:lnSpc>
              <a:tabLst>
                <a:tab pos="2501900" algn="l"/>
                <a:tab pos="4572000" algn="l"/>
                <a:tab pos="4699000" algn="l"/>
              </a:tabLst>
            </a:pPr>
            <a:r>
              <a:rPr lang="en-US" altLang="zh-CN">
                <a:latin typeface="Calibri" pitchFamily="-72" charset="0"/>
                <a:ea typeface="宋体" pitchFamily="-72" charset="-122"/>
                <a:cs typeface="宋体" pitchFamily="-72" charset="-122"/>
              </a:rPr>
              <a:t>			</a:t>
            </a: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hyväksyntää</a:t>
            </a:r>
          </a:p>
          <a:p>
            <a:pPr>
              <a:lnSpc>
                <a:spcPts val="1000"/>
              </a:lnSpc>
              <a:tabLst>
                <a:tab pos="2501900" algn="l"/>
                <a:tab pos="4572000" algn="l"/>
                <a:tab pos="4699000" algn="l"/>
              </a:tabLst>
            </a:pPr>
            <a:endParaRPr lang="en-US" altLang="zh-CN">
              <a:latin typeface="Calibri" pitchFamily="-72" charset="0"/>
              <a:ea typeface="宋体" pitchFamily="-72" charset="-122"/>
              <a:cs typeface="宋体" pitchFamily="-72" charset="-122"/>
            </a:endParaRPr>
          </a:p>
          <a:p>
            <a:pPr>
              <a:lnSpc>
                <a:spcPts val="1000"/>
              </a:lnSpc>
              <a:tabLst>
                <a:tab pos="2501900" algn="l"/>
                <a:tab pos="4572000" algn="l"/>
                <a:tab pos="4699000" algn="l"/>
              </a:tabLst>
            </a:pPr>
            <a:endParaRPr lang="en-US" altLang="zh-CN">
              <a:latin typeface="Calibri" pitchFamily="-72" charset="0"/>
              <a:ea typeface="宋体" pitchFamily="-72" charset="-122"/>
              <a:cs typeface="宋体" pitchFamily="-72" charset="-122"/>
            </a:endParaRPr>
          </a:p>
          <a:p>
            <a:pPr>
              <a:lnSpc>
                <a:spcPts val="1000"/>
              </a:lnSpc>
              <a:tabLst>
                <a:tab pos="2501900" algn="l"/>
                <a:tab pos="4572000" algn="l"/>
                <a:tab pos="4699000" algn="l"/>
              </a:tabLst>
            </a:pPr>
            <a:endParaRPr lang="en-US" altLang="zh-CN">
              <a:latin typeface="Calibri" pitchFamily="-72" charset="0"/>
              <a:ea typeface="宋体" pitchFamily="-72" charset="-122"/>
              <a:cs typeface="宋体" pitchFamily="-72" charset="-122"/>
            </a:endParaRPr>
          </a:p>
          <a:p>
            <a:pPr>
              <a:lnSpc>
                <a:spcPts val="1700"/>
              </a:lnSpc>
              <a:tabLst>
                <a:tab pos="2501900" algn="l"/>
                <a:tab pos="4572000" algn="l"/>
                <a:tab pos="4699000" algn="l"/>
              </a:tabLst>
            </a:pP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auttaa</a:t>
            </a:r>
            <a:r>
              <a:rPr lang="en-US" altLang="zh-CN" sz="10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huomaamaan,</a:t>
            </a:r>
          </a:p>
        </p:txBody>
      </p:sp>
      <p:sp>
        <p:nvSpPr>
          <p:cNvPr id="14395" name="TextBox 1"/>
          <p:cNvSpPr txBox="1">
            <a:spLocks noChangeArrowheads="1"/>
          </p:cNvSpPr>
          <p:nvPr/>
        </p:nvSpPr>
        <p:spPr bwMode="auto">
          <a:xfrm>
            <a:off x="2413000" y="3924300"/>
            <a:ext cx="1258888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>
            <a:prstTxWarp prst="textNoShape">
              <a:avLst/>
            </a:prstTxWarp>
            <a:spAutoFit/>
          </a:bodyPr>
          <a:lstStyle/>
          <a:p>
            <a:pPr>
              <a:lnSpc>
                <a:spcPts val="1100"/>
              </a:lnSpc>
              <a:tabLst>
                <a:tab pos="419100" algn="l"/>
              </a:tabLst>
            </a:pP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että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yleensä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on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sekä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että,</a:t>
            </a:r>
          </a:p>
          <a:p>
            <a:pPr>
              <a:lnSpc>
                <a:spcPts val="1300"/>
              </a:lnSpc>
              <a:tabLst>
                <a:tab pos="419100" algn="l"/>
              </a:tabLst>
            </a:pPr>
            <a:r>
              <a:rPr lang="en-US" altLang="zh-CN">
                <a:latin typeface="Calibri" pitchFamily="-72" charset="0"/>
                <a:ea typeface="宋体" pitchFamily="-72" charset="-122"/>
                <a:cs typeface="宋体" pitchFamily="-72" charset="-122"/>
              </a:rPr>
              <a:t>	</a:t>
            </a: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ei</a:t>
            </a:r>
            <a:r>
              <a:rPr lang="en-US" altLang="zh-CN" sz="10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joko</a:t>
            </a:r>
            <a:r>
              <a:rPr lang="en-US" altLang="zh-CN" sz="10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tai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549525" y="7315200"/>
            <a:ext cx="5832475" cy="173038"/>
          </a:xfrm>
          <a:prstGeom prst="rect">
            <a:avLst/>
          </a:prstGeom>
          <a:noFill/>
        </p:spPr>
        <p:txBody>
          <a:bodyPr wrap="none" lIns="0" tIns="0" rIns="0">
            <a:prstTxWarp prst="textNoShape">
              <a:avLst/>
            </a:prstTxWarp>
            <a:spAutoFit/>
          </a:bodyPr>
          <a:lstStyle/>
          <a:p>
            <a:pPr>
              <a:lnSpc>
                <a:spcPts val="1000"/>
              </a:lnSpc>
              <a:tabLst>
                <a:tab pos="444500" algn="l"/>
                <a:tab pos="482600" algn="l"/>
              </a:tabLst>
            </a:pP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Sari</a:t>
            </a:r>
            <a:r>
              <a:rPr lang="en-US" altLang="zh-CN" sz="8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Toivakka</a:t>
            </a:r>
            <a:r>
              <a:rPr lang="en-US" altLang="zh-CN" sz="8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&amp;</a:t>
            </a:r>
            <a:r>
              <a:rPr lang="en-US" altLang="zh-CN" sz="8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Miina</a:t>
            </a:r>
            <a:r>
              <a:rPr lang="en-US" altLang="zh-CN" sz="8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Maasola:</a:t>
            </a:r>
            <a:r>
              <a:rPr lang="en-US" altLang="zh-CN" sz="8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Itsetunto</a:t>
            </a:r>
            <a:r>
              <a:rPr lang="en-US" altLang="zh-CN" sz="8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kohdalleen!</a:t>
            </a:r>
            <a:r>
              <a:rPr lang="en-US" altLang="zh-CN" sz="8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Harjoituksia</a:t>
            </a:r>
            <a:r>
              <a:rPr lang="en-US" altLang="zh-CN" sz="8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itsetuntemuksen</a:t>
            </a:r>
            <a:r>
              <a:rPr lang="en-US" altLang="zh-CN" sz="8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ja</a:t>
            </a:r>
            <a:r>
              <a:rPr lang="en-US" altLang="zh-CN" sz="8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vuorovaikutustaitojen</a:t>
            </a:r>
            <a:r>
              <a:rPr lang="en-US" altLang="zh-CN" sz="8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oppimiseen</a:t>
            </a:r>
            <a:r>
              <a:rPr lang="en-US" altLang="zh-CN" sz="8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(PS-kustannus</a:t>
            </a:r>
            <a:r>
              <a:rPr lang="en-US" altLang="zh-CN" sz="8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2011)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9144000" y="447675"/>
            <a:ext cx="752475" cy="252413"/>
          </a:xfrm>
          <a:custGeom>
            <a:avLst/>
            <a:gdLst>
              <a:gd name="connsiteX0" fmla="*/ 0 w 752830"/>
              <a:gd name="connsiteY0" fmla="*/ 0 h 250964"/>
              <a:gd name="connsiteX1" fmla="*/ 752830 w 752830"/>
              <a:gd name="connsiteY1" fmla="*/ 0 h 250964"/>
              <a:gd name="connsiteX2" fmla="*/ 752830 w 752830"/>
              <a:gd name="connsiteY2" fmla="*/ 250964 h 250964"/>
              <a:gd name="connsiteX3" fmla="*/ 0 w 752830"/>
              <a:gd name="connsiteY3" fmla="*/ 250964 h 250964"/>
              <a:gd name="connsiteX4" fmla="*/ 0 w 752830"/>
              <a:gd name="connsiteY4" fmla="*/ 0 h 25096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752830" h="250964">
                <a:moveTo>
                  <a:pt x="0" y="0"/>
                </a:moveTo>
                <a:lnTo>
                  <a:pt x="752830" y="0"/>
                </a:lnTo>
                <a:lnTo>
                  <a:pt x="752830" y="250964"/>
                </a:lnTo>
                <a:lnTo>
                  <a:pt x="0" y="250964"/>
                </a:lnTo>
                <a:lnTo>
                  <a:pt x="0" y="0"/>
                </a:lnTo>
              </a:path>
            </a:pathLst>
          </a:custGeom>
          <a:solidFill>
            <a:srgbClr val="DBEBB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" name="Freeform 3"/>
          <p:cNvSpPr/>
          <p:nvPr/>
        </p:nvSpPr>
        <p:spPr>
          <a:xfrm>
            <a:off x="768350" y="935038"/>
            <a:ext cx="8382000" cy="19050"/>
          </a:xfrm>
          <a:custGeom>
            <a:avLst/>
            <a:gdLst>
              <a:gd name="connsiteX0" fmla="*/ 6350 w 8382698"/>
              <a:gd name="connsiteY0" fmla="*/ 6350 h 19050"/>
              <a:gd name="connsiteX1" fmla="*/ 8376348 w 8382698"/>
              <a:gd name="connsiteY1" fmla="*/ 6350 h 190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8382698" h="19050">
                <a:moveTo>
                  <a:pt x="6350" y="6350"/>
                </a:moveTo>
                <a:lnTo>
                  <a:pt x="8376348" y="6350"/>
                </a:lnTo>
              </a:path>
            </a:pathLst>
          </a:custGeom>
          <a:ln w="12700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5" name="Freeform 3"/>
          <p:cNvSpPr/>
          <p:nvPr/>
        </p:nvSpPr>
        <p:spPr>
          <a:xfrm>
            <a:off x="9890125" y="693738"/>
            <a:ext cx="19050" cy="254000"/>
          </a:xfrm>
          <a:custGeom>
            <a:avLst/>
            <a:gdLst>
              <a:gd name="connsiteX0" fmla="*/ 6350 w 19050"/>
              <a:gd name="connsiteY0" fmla="*/ 248742 h 255092"/>
              <a:gd name="connsiteX1" fmla="*/ 6350 w 19050"/>
              <a:gd name="connsiteY1" fmla="*/ 6350 h 25509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9050" h="255092">
                <a:moveTo>
                  <a:pt x="6350" y="248742"/>
                </a:moveTo>
                <a:lnTo>
                  <a:pt x="6350" y="6350"/>
                </a:lnTo>
              </a:path>
            </a:pathLst>
          </a:custGeom>
          <a:ln w="12700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6" name="Freeform 3"/>
          <p:cNvSpPr/>
          <p:nvPr/>
        </p:nvSpPr>
        <p:spPr>
          <a:xfrm>
            <a:off x="9137650" y="931863"/>
            <a:ext cx="765175" cy="15875"/>
          </a:xfrm>
          <a:custGeom>
            <a:avLst/>
            <a:gdLst>
              <a:gd name="connsiteX0" fmla="*/ 6350 w 765530"/>
              <a:gd name="connsiteY0" fmla="*/ 9525 h 15875"/>
              <a:gd name="connsiteX1" fmla="*/ 759180 w 765530"/>
              <a:gd name="connsiteY1" fmla="*/ 9525 h 15875"/>
              <a:gd name="connsiteX2" fmla="*/ 759180 w 765530"/>
              <a:gd name="connsiteY2" fmla="*/ 6350 h 1587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</a:cxnLst>
            <a:rect l="l" t="t" r="r" b="b"/>
            <a:pathLst>
              <a:path w="765530" h="15875">
                <a:moveTo>
                  <a:pt x="6350" y="9525"/>
                </a:moveTo>
                <a:lnTo>
                  <a:pt x="759180" y="9525"/>
                </a:lnTo>
                <a:lnTo>
                  <a:pt x="759180" y="6350"/>
                </a:lnTo>
              </a:path>
            </a:pathLst>
          </a:custGeom>
          <a:ln w="12700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7" name="Freeform 3"/>
          <p:cNvSpPr/>
          <p:nvPr/>
        </p:nvSpPr>
        <p:spPr>
          <a:xfrm>
            <a:off x="749300" y="422275"/>
            <a:ext cx="8420100" cy="101600"/>
          </a:xfrm>
          <a:custGeom>
            <a:avLst/>
            <a:gdLst>
              <a:gd name="connsiteX0" fmla="*/ 25400 w 8420798"/>
              <a:gd name="connsiteY0" fmla="*/ 25400 h 101600"/>
              <a:gd name="connsiteX1" fmla="*/ 8395398 w 8420798"/>
              <a:gd name="connsiteY1" fmla="*/ 25400 h 1016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8420798" h="101600">
                <a:moveTo>
                  <a:pt x="25400" y="25400"/>
                </a:moveTo>
                <a:lnTo>
                  <a:pt x="8395398" y="25400"/>
                </a:lnTo>
              </a:path>
            </a:pathLst>
          </a:custGeom>
          <a:ln w="50800">
            <a:solidFill>
              <a:srgbClr val="8BC11C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8" name="Freeform 3"/>
          <p:cNvSpPr/>
          <p:nvPr/>
        </p:nvSpPr>
        <p:spPr>
          <a:xfrm>
            <a:off x="774700" y="447675"/>
            <a:ext cx="101600" cy="277813"/>
          </a:xfrm>
          <a:custGeom>
            <a:avLst/>
            <a:gdLst>
              <a:gd name="connsiteX0" fmla="*/ 25400 w 101600"/>
              <a:gd name="connsiteY0" fmla="*/ 250964 h 276364"/>
              <a:gd name="connsiteX1" fmla="*/ 25400 w 101600"/>
              <a:gd name="connsiteY1" fmla="*/ 25400 h 27636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01600" h="276364">
                <a:moveTo>
                  <a:pt x="25400" y="250964"/>
                </a:moveTo>
                <a:lnTo>
                  <a:pt x="25400" y="25400"/>
                </a:lnTo>
              </a:path>
            </a:pathLst>
          </a:custGeom>
          <a:ln w="50800">
            <a:solidFill>
              <a:srgbClr val="8BC11C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9" name="Freeform 3"/>
          <p:cNvSpPr/>
          <p:nvPr/>
        </p:nvSpPr>
        <p:spPr>
          <a:xfrm>
            <a:off x="774700" y="674688"/>
            <a:ext cx="101600" cy="288925"/>
          </a:xfrm>
          <a:custGeom>
            <a:avLst/>
            <a:gdLst>
              <a:gd name="connsiteX0" fmla="*/ 25400 w 101600"/>
              <a:gd name="connsiteY0" fmla="*/ 264617 h 290017"/>
              <a:gd name="connsiteX1" fmla="*/ 25400 w 101600"/>
              <a:gd name="connsiteY1" fmla="*/ 25400 h 290017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01600" h="290017">
                <a:moveTo>
                  <a:pt x="25400" y="264617"/>
                </a:moveTo>
                <a:lnTo>
                  <a:pt x="25400" y="25400"/>
                </a:lnTo>
              </a:path>
            </a:pathLst>
          </a:custGeom>
          <a:ln w="50800">
            <a:solidFill>
              <a:srgbClr val="8BC11C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" name="Freeform 3"/>
          <p:cNvSpPr/>
          <p:nvPr/>
        </p:nvSpPr>
        <p:spPr>
          <a:xfrm>
            <a:off x="790575" y="935038"/>
            <a:ext cx="8343900" cy="19050"/>
          </a:xfrm>
          <a:custGeom>
            <a:avLst/>
            <a:gdLst>
              <a:gd name="connsiteX0" fmla="*/ 6350 w 8344662"/>
              <a:gd name="connsiteY0" fmla="*/ 6350 h 19050"/>
              <a:gd name="connsiteX1" fmla="*/ 8338312 w 8344662"/>
              <a:gd name="connsiteY1" fmla="*/ 6350 h 190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8344662" h="19050">
                <a:moveTo>
                  <a:pt x="6350" y="6350"/>
                </a:moveTo>
                <a:lnTo>
                  <a:pt x="8338312" y="6350"/>
                </a:lnTo>
              </a:path>
            </a:pathLst>
          </a:custGeom>
          <a:ln w="12700">
            <a:solidFill>
              <a:srgbClr val="8BC11C">
                <a:alpha val="100000"/>
              </a:srgb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1" name="Freeform 3"/>
          <p:cNvSpPr/>
          <p:nvPr/>
        </p:nvSpPr>
        <p:spPr>
          <a:xfrm>
            <a:off x="768350" y="935038"/>
            <a:ext cx="19050" cy="19050"/>
          </a:xfrm>
          <a:custGeom>
            <a:avLst/>
            <a:gdLst>
              <a:gd name="connsiteX0" fmla="*/ 6350 w 19050"/>
              <a:gd name="connsiteY0" fmla="*/ 6350 h 19050"/>
              <a:gd name="connsiteX1" fmla="*/ 15862 w 19050"/>
              <a:gd name="connsiteY1" fmla="*/ 6350 h 190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9050" h="19050">
                <a:moveTo>
                  <a:pt x="6350" y="6350"/>
                </a:moveTo>
                <a:lnTo>
                  <a:pt x="15862" y="6350"/>
                </a:lnTo>
              </a:path>
            </a:pathLst>
          </a:custGeom>
          <a:ln w="12700">
            <a:solidFill>
              <a:srgbClr val="8BC11C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2" name="Freeform 3"/>
          <p:cNvSpPr/>
          <p:nvPr/>
        </p:nvSpPr>
        <p:spPr>
          <a:xfrm>
            <a:off x="9128125" y="935038"/>
            <a:ext cx="19050" cy="19050"/>
          </a:xfrm>
          <a:custGeom>
            <a:avLst/>
            <a:gdLst>
              <a:gd name="connsiteX0" fmla="*/ 6350 w 19050"/>
              <a:gd name="connsiteY0" fmla="*/ 6350 h 19050"/>
              <a:gd name="connsiteX1" fmla="*/ 15861 w 19050"/>
              <a:gd name="connsiteY1" fmla="*/ 6350 h 190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9050" h="19050">
                <a:moveTo>
                  <a:pt x="6350" y="6350"/>
                </a:moveTo>
                <a:lnTo>
                  <a:pt x="15861" y="6350"/>
                </a:lnTo>
              </a:path>
            </a:pathLst>
          </a:custGeom>
          <a:ln w="12700">
            <a:solidFill>
              <a:srgbClr val="8BC11C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3" name="Freeform 3"/>
          <p:cNvSpPr/>
          <p:nvPr/>
        </p:nvSpPr>
        <p:spPr>
          <a:xfrm>
            <a:off x="9118600" y="422275"/>
            <a:ext cx="806450" cy="101600"/>
          </a:xfrm>
          <a:custGeom>
            <a:avLst/>
            <a:gdLst>
              <a:gd name="connsiteX0" fmla="*/ 25400 w 806805"/>
              <a:gd name="connsiteY0" fmla="*/ 25400 h 101600"/>
              <a:gd name="connsiteX1" fmla="*/ 781405 w 806805"/>
              <a:gd name="connsiteY1" fmla="*/ 25400 h 1016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806805" h="101600">
                <a:moveTo>
                  <a:pt x="25400" y="25400"/>
                </a:moveTo>
                <a:lnTo>
                  <a:pt x="781405" y="25400"/>
                </a:lnTo>
              </a:path>
            </a:pathLst>
          </a:custGeom>
          <a:ln w="50800">
            <a:solidFill>
              <a:srgbClr val="8BC11C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4" name="Freeform 3"/>
          <p:cNvSpPr/>
          <p:nvPr/>
        </p:nvSpPr>
        <p:spPr>
          <a:xfrm>
            <a:off x="9890125" y="466725"/>
            <a:ext cx="19050" cy="239713"/>
          </a:xfrm>
          <a:custGeom>
            <a:avLst/>
            <a:gdLst>
              <a:gd name="connsiteX0" fmla="*/ 6350 w 19050"/>
              <a:gd name="connsiteY0" fmla="*/ 231914 h 238264"/>
              <a:gd name="connsiteX1" fmla="*/ 6350 w 19050"/>
              <a:gd name="connsiteY1" fmla="*/ 6350 h 23826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9050" h="238264">
                <a:moveTo>
                  <a:pt x="6350" y="231914"/>
                </a:moveTo>
                <a:lnTo>
                  <a:pt x="6350" y="6350"/>
                </a:lnTo>
              </a:path>
            </a:pathLst>
          </a:custGeom>
          <a:ln w="12700">
            <a:solidFill>
              <a:srgbClr val="8BC11C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5" name="Freeform 3"/>
          <p:cNvSpPr/>
          <p:nvPr/>
        </p:nvSpPr>
        <p:spPr>
          <a:xfrm>
            <a:off x="9890125" y="708025"/>
            <a:ext cx="19050" cy="219075"/>
          </a:xfrm>
          <a:custGeom>
            <a:avLst/>
            <a:gdLst>
              <a:gd name="connsiteX0" fmla="*/ 6350 w 19050"/>
              <a:gd name="connsiteY0" fmla="*/ 212458 h 218808"/>
              <a:gd name="connsiteX1" fmla="*/ 6350 w 19050"/>
              <a:gd name="connsiteY1" fmla="*/ 6350 h 21880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9050" h="218808">
                <a:moveTo>
                  <a:pt x="6350" y="212458"/>
                </a:moveTo>
                <a:lnTo>
                  <a:pt x="6350" y="6350"/>
                </a:lnTo>
              </a:path>
            </a:pathLst>
          </a:custGeom>
          <a:ln w="12700">
            <a:solidFill>
              <a:srgbClr val="8BC11C">
                <a:alpha val="100000"/>
              </a:srgb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6" name="Freeform 3"/>
          <p:cNvSpPr/>
          <p:nvPr/>
        </p:nvSpPr>
        <p:spPr>
          <a:xfrm>
            <a:off x="9890125" y="925513"/>
            <a:ext cx="19050" cy="19050"/>
          </a:xfrm>
          <a:custGeom>
            <a:avLst/>
            <a:gdLst>
              <a:gd name="connsiteX0" fmla="*/ 6350 w 19050"/>
              <a:gd name="connsiteY0" fmla="*/ 15506 h 19050"/>
              <a:gd name="connsiteX1" fmla="*/ 6350 w 19050"/>
              <a:gd name="connsiteY1" fmla="*/ 6350 h 190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9050" h="19050">
                <a:moveTo>
                  <a:pt x="6350" y="15506"/>
                </a:moveTo>
                <a:lnTo>
                  <a:pt x="6350" y="6350"/>
                </a:lnTo>
              </a:path>
            </a:pathLst>
          </a:custGeom>
          <a:ln w="12700">
            <a:solidFill>
              <a:srgbClr val="8BC11C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7" name="Freeform 3"/>
          <p:cNvSpPr/>
          <p:nvPr/>
        </p:nvSpPr>
        <p:spPr>
          <a:xfrm>
            <a:off x="9890125" y="693738"/>
            <a:ext cx="19050" cy="19050"/>
          </a:xfrm>
          <a:custGeom>
            <a:avLst/>
            <a:gdLst>
              <a:gd name="connsiteX0" fmla="*/ 6350 w 19050"/>
              <a:gd name="connsiteY0" fmla="*/ 15519 h 19050"/>
              <a:gd name="connsiteX1" fmla="*/ 6350 w 19050"/>
              <a:gd name="connsiteY1" fmla="*/ 6350 h 190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9050" h="19050">
                <a:moveTo>
                  <a:pt x="6350" y="15519"/>
                </a:moveTo>
                <a:lnTo>
                  <a:pt x="6350" y="6350"/>
                </a:lnTo>
              </a:path>
            </a:pathLst>
          </a:custGeom>
          <a:ln w="12700">
            <a:solidFill>
              <a:srgbClr val="8BC11C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8" name="Freeform 3"/>
          <p:cNvSpPr/>
          <p:nvPr/>
        </p:nvSpPr>
        <p:spPr>
          <a:xfrm>
            <a:off x="9159875" y="935038"/>
            <a:ext cx="727075" cy="19050"/>
          </a:xfrm>
          <a:custGeom>
            <a:avLst/>
            <a:gdLst>
              <a:gd name="connsiteX0" fmla="*/ 6350 w 727900"/>
              <a:gd name="connsiteY0" fmla="*/ 6350 h 19050"/>
              <a:gd name="connsiteX1" fmla="*/ 721550 w 727900"/>
              <a:gd name="connsiteY1" fmla="*/ 6350 h 190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727900" h="19050">
                <a:moveTo>
                  <a:pt x="6350" y="6350"/>
                </a:moveTo>
                <a:lnTo>
                  <a:pt x="721550" y="6350"/>
                </a:lnTo>
              </a:path>
            </a:pathLst>
          </a:custGeom>
          <a:ln w="12700">
            <a:solidFill>
              <a:srgbClr val="8BC11C">
                <a:alpha val="100000"/>
              </a:srgb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9" name="Freeform 3"/>
          <p:cNvSpPr/>
          <p:nvPr/>
        </p:nvSpPr>
        <p:spPr>
          <a:xfrm>
            <a:off x="9137650" y="935038"/>
            <a:ext cx="19050" cy="19050"/>
          </a:xfrm>
          <a:custGeom>
            <a:avLst/>
            <a:gdLst>
              <a:gd name="connsiteX0" fmla="*/ 6350 w 19050"/>
              <a:gd name="connsiteY0" fmla="*/ 6350 h 19050"/>
              <a:gd name="connsiteX1" fmla="*/ 15773 w 19050"/>
              <a:gd name="connsiteY1" fmla="*/ 6350 h 190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9050" h="19050">
                <a:moveTo>
                  <a:pt x="6350" y="6350"/>
                </a:moveTo>
                <a:lnTo>
                  <a:pt x="15773" y="6350"/>
                </a:lnTo>
              </a:path>
            </a:pathLst>
          </a:custGeom>
          <a:ln w="12700">
            <a:solidFill>
              <a:srgbClr val="8BC11C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0" name="Freeform 3"/>
          <p:cNvSpPr/>
          <p:nvPr/>
        </p:nvSpPr>
        <p:spPr>
          <a:xfrm>
            <a:off x="9880600" y="931863"/>
            <a:ext cx="22225" cy="15875"/>
          </a:xfrm>
          <a:custGeom>
            <a:avLst/>
            <a:gdLst>
              <a:gd name="connsiteX0" fmla="*/ 6350 w 22136"/>
              <a:gd name="connsiteY0" fmla="*/ 9525 h 15875"/>
              <a:gd name="connsiteX1" fmla="*/ 15786 w 22136"/>
              <a:gd name="connsiteY1" fmla="*/ 9525 h 15875"/>
              <a:gd name="connsiteX2" fmla="*/ 15786 w 22136"/>
              <a:gd name="connsiteY2" fmla="*/ 6350 h 1587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</a:cxnLst>
            <a:rect l="l" t="t" r="r" b="b"/>
            <a:pathLst>
              <a:path w="22136" h="15875">
                <a:moveTo>
                  <a:pt x="6350" y="9525"/>
                </a:moveTo>
                <a:lnTo>
                  <a:pt x="15786" y="9525"/>
                </a:lnTo>
                <a:lnTo>
                  <a:pt x="15786" y="6350"/>
                </a:lnTo>
              </a:path>
            </a:pathLst>
          </a:custGeom>
          <a:ln w="12700">
            <a:solidFill>
              <a:srgbClr val="8BC11C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1" name="Freeform 3"/>
          <p:cNvSpPr/>
          <p:nvPr/>
        </p:nvSpPr>
        <p:spPr>
          <a:xfrm>
            <a:off x="927100" y="523875"/>
            <a:ext cx="255588" cy="347663"/>
          </a:xfrm>
          <a:custGeom>
            <a:avLst/>
            <a:gdLst>
              <a:gd name="connsiteX0" fmla="*/ 255574 w 255574"/>
              <a:gd name="connsiteY0" fmla="*/ 347548 h 347548"/>
              <a:gd name="connsiteX1" fmla="*/ 0 w 255574"/>
              <a:gd name="connsiteY1" fmla="*/ 347548 h 347548"/>
              <a:gd name="connsiteX2" fmla="*/ 0 w 255574"/>
              <a:gd name="connsiteY2" fmla="*/ 0 h 347548"/>
              <a:gd name="connsiteX3" fmla="*/ 255574 w 255574"/>
              <a:gd name="connsiteY3" fmla="*/ 0 h 347548"/>
              <a:gd name="connsiteX4" fmla="*/ 255574 w 255574"/>
              <a:gd name="connsiteY4" fmla="*/ 347548 h 34754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255574" h="347548">
                <a:moveTo>
                  <a:pt x="255574" y="347548"/>
                </a:moveTo>
                <a:lnTo>
                  <a:pt x="0" y="347548"/>
                </a:lnTo>
                <a:lnTo>
                  <a:pt x="0" y="0"/>
                </a:lnTo>
                <a:lnTo>
                  <a:pt x="255574" y="0"/>
                </a:lnTo>
                <a:lnTo>
                  <a:pt x="255574" y="347548"/>
                </a:lnTo>
              </a:path>
            </a:pathLst>
          </a:custGeom>
          <a:solidFill>
            <a:srgbClr val="7B7979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2" name="Freeform 3"/>
          <p:cNvSpPr/>
          <p:nvPr/>
        </p:nvSpPr>
        <p:spPr>
          <a:xfrm>
            <a:off x="927100" y="539750"/>
            <a:ext cx="255588" cy="331788"/>
          </a:xfrm>
          <a:custGeom>
            <a:avLst/>
            <a:gdLst>
              <a:gd name="connsiteX0" fmla="*/ 255574 w 255574"/>
              <a:gd name="connsiteY0" fmla="*/ 257860 h 332295"/>
              <a:gd name="connsiteX1" fmla="*/ 255574 w 255574"/>
              <a:gd name="connsiteY1" fmla="*/ 76073 h 332295"/>
              <a:gd name="connsiteX2" fmla="*/ 109766 w 255574"/>
              <a:gd name="connsiteY2" fmla="*/ 0 h 332295"/>
              <a:gd name="connsiteX3" fmla="*/ 0 w 255574"/>
              <a:gd name="connsiteY3" fmla="*/ 37528 h 332295"/>
              <a:gd name="connsiteX4" fmla="*/ 0 w 255574"/>
              <a:gd name="connsiteY4" fmla="*/ 296456 h 332295"/>
              <a:gd name="connsiteX5" fmla="*/ 85547 w 255574"/>
              <a:gd name="connsiteY5" fmla="*/ 332295 h 332295"/>
              <a:gd name="connsiteX6" fmla="*/ 133972 w 255574"/>
              <a:gd name="connsiteY6" fmla="*/ 332295 h 332295"/>
              <a:gd name="connsiteX7" fmla="*/ 255574 w 255574"/>
              <a:gd name="connsiteY7" fmla="*/ 257860 h 33229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</a:cxnLst>
            <a:rect l="l" t="t" r="r" b="b"/>
            <a:pathLst>
              <a:path w="255574" h="332295">
                <a:moveTo>
                  <a:pt x="255574" y="257860"/>
                </a:moveTo>
                <a:lnTo>
                  <a:pt x="255574" y="76073"/>
                </a:lnTo>
                <a:cubicBezTo>
                  <a:pt x="224574" y="30302"/>
                  <a:pt x="170865" y="0"/>
                  <a:pt x="109766" y="0"/>
                </a:cubicBezTo>
                <a:cubicBezTo>
                  <a:pt x="68148" y="0"/>
                  <a:pt x="29933" y="14071"/>
                  <a:pt x="0" y="37528"/>
                </a:cubicBezTo>
                <a:lnTo>
                  <a:pt x="0" y="296456"/>
                </a:lnTo>
                <a:cubicBezTo>
                  <a:pt x="24041" y="315264"/>
                  <a:pt x="53378" y="327977"/>
                  <a:pt x="85547" y="332295"/>
                </a:cubicBezTo>
                <a:lnTo>
                  <a:pt x="133972" y="332295"/>
                </a:lnTo>
                <a:cubicBezTo>
                  <a:pt x="184911" y="325513"/>
                  <a:pt x="228726" y="297510"/>
                  <a:pt x="255574" y="257860"/>
                </a:cubicBezTo>
              </a:path>
            </a:pathLst>
          </a:custGeom>
          <a:solidFill>
            <a:srgbClr val="FFFF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3" name="Freeform 3"/>
          <p:cNvSpPr/>
          <p:nvPr/>
        </p:nvSpPr>
        <p:spPr>
          <a:xfrm>
            <a:off x="977900" y="606425"/>
            <a:ext cx="152400" cy="15875"/>
          </a:xfrm>
          <a:custGeom>
            <a:avLst/>
            <a:gdLst>
              <a:gd name="connsiteX0" fmla="*/ 0 w 152501"/>
              <a:gd name="connsiteY0" fmla="*/ 15811 h 15811"/>
              <a:gd name="connsiteX1" fmla="*/ 12712 w 152501"/>
              <a:gd name="connsiteY1" fmla="*/ 9766 h 15811"/>
              <a:gd name="connsiteX2" fmla="*/ 7124 w 152501"/>
              <a:gd name="connsiteY2" fmla="*/ 9715 h 15811"/>
              <a:gd name="connsiteX3" fmla="*/ 43573 w 152501"/>
              <a:gd name="connsiteY3" fmla="*/ 11633 h 15811"/>
              <a:gd name="connsiteX4" fmla="*/ 49250 w 152501"/>
              <a:gd name="connsiteY4" fmla="*/ 10629 h 15811"/>
              <a:gd name="connsiteX5" fmla="*/ 66840 w 152501"/>
              <a:gd name="connsiteY5" fmla="*/ 12928 h 15811"/>
              <a:gd name="connsiteX6" fmla="*/ 89052 w 152501"/>
              <a:gd name="connsiteY6" fmla="*/ 12585 h 15811"/>
              <a:gd name="connsiteX7" fmla="*/ 95275 w 152501"/>
              <a:gd name="connsiteY7" fmla="*/ 12077 h 15811"/>
              <a:gd name="connsiteX8" fmla="*/ 104000 w 152501"/>
              <a:gd name="connsiteY8" fmla="*/ 11925 h 15811"/>
              <a:gd name="connsiteX9" fmla="*/ 129374 w 152501"/>
              <a:gd name="connsiteY9" fmla="*/ 13792 h 15811"/>
              <a:gd name="connsiteX10" fmla="*/ 147104 w 152501"/>
              <a:gd name="connsiteY10" fmla="*/ 8051 h 15811"/>
              <a:gd name="connsiteX11" fmla="*/ 152501 w 152501"/>
              <a:gd name="connsiteY11" fmla="*/ 3873 h 15811"/>
              <a:gd name="connsiteX12" fmla="*/ 131343 w 152501"/>
              <a:gd name="connsiteY12" fmla="*/ 5461 h 15811"/>
              <a:gd name="connsiteX13" fmla="*/ 116344 w 152501"/>
              <a:gd name="connsiteY13" fmla="*/ 0 h 15811"/>
              <a:gd name="connsiteX14" fmla="*/ 100037 w 152501"/>
              <a:gd name="connsiteY14" fmla="*/ 4610 h 15811"/>
              <a:gd name="connsiteX15" fmla="*/ 94970 w 152501"/>
              <a:gd name="connsiteY15" fmla="*/ 4991 h 15811"/>
              <a:gd name="connsiteX16" fmla="*/ 89331 w 152501"/>
              <a:gd name="connsiteY16" fmla="*/ 9880 h 15811"/>
              <a:gd name="connsiteX17" fmla="*/ 95516 w 152501"/>
              <a:gd name="connsiteY17" fmla="*/ 9423 h 15811"/>
              <a:gd name="connsiteX18" fmla="*/ 75539 w 152501"/>
              <a:gd name="connsiteY18" fmla="*/ 5118 h 15811"/>
              <a:gd name="connsiteX19" fmla="*/ 43319 w 152501"/>
              <a:gd name="connsiteY19" fmla="*/ 8445 h 15811"/>
              <a:gd name="connsiteX20" fmla="*/ 49022 w 152501"/>
              <a:gd name="connsiteY20" fmla="*/ 7480 h 15811"/>
              <a:gd name="connsiteX21" fmla="*/ 13588 w 152501"/>
              <a:gd name="connsiteY21" fmla="*/ 6553 h 15811"/>
              <a:gd name="connsiteX22" fmla="*/ 8001 w 152501"/>
              <a:gd name="connsiteY22" fmla="*/ 6426 h 15811"/>
              <a:gd name="connsiteX23" fmla="*/ 584 w 152501"/>
              <a:gd name="connsiteY23" fmla="*/ 10490 h 15811"/>
              <a:gd name="connsiteX24" fmla="*/ 0 w 152501"/>
              <a:gd name="connsiteY24" fmla="*/ 15811 h 1581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</a:cxnLst>
            <a:rect l="l" t="t" r="r" b="b"/>
            <a:pathLst>
              <a:path w="152501" h="15811">
                <a:moveTo>
                  <a:pt x="0" y="15811"/>
                </a:moveTo>
                <a:cubicBezTo>
                  <a:pt x="5816" y="15748"/>
                  <a:pt x="8102" y="13728"/>
                  <a:pt x="12712" y="9766"/>
                </a:cubicBezTo>
                <a:cubicBezTo>
                  <a:pt x="10858" y="9766"/>
                  <a:pt x="8991" y="9715"/>
                  <a:pt x="7124" y="9715"/>
                </a:cubicBezTo>
                <a:cubicBezTo>
                  <a:pt x="19291" y="22783"/>
                  <a:pt x="32791" y="2730"/>
                  <a:pt x="43573" y="11633"/>
                </a:cubicBezTo>
                <a:cubicBezTo>
                  <a:pt x="45250" y="13004"/>
                  <a:pt x="47955" y="11988"/>
                  <a:pt x="49250" y="10629"/>
                </a:cubicBezTo>
                <a:cubicBezTo>
                  <a:pt x="55079" y="4673"/>
                  <a:pt x="61074" y="13855"/>
                  <a:pt x="66840" y="12928"/>
                </a:cubicBezTo>
                <a:cubicBezTo>
                  <a:pt x="73456" y="11874"/>
                  <a:pt x="84391" y="4381"/>
                  <a:pt x="89052" y="12585"/>
                </a:cubicBezTo>
                <a:cubicBezTo>
                  <a:pt x="90335" y="14795"/>
                  <a:pt x="93929" y="13360"/>
                  <a:pt x="95275" y="12077"/>
                </a:cubicBezTo>
                <a:cubicBezTo>
                  <a:pt x="96405" y="10998"/>
                  <a:pt x="102412" y="12357"/>
                  <a:pt x="104000" y="11925"/>
                </a:cubicBezTo>
                <a:cubicBezTo>
                  <a:pt x="112572" y="9626"/>
                  <a:pt x="120777" y="7670"/>
                  <a:pt x="129374" y="13792"/>
                </a:cubicBezTo>
                <a:cubicBezTo>
                  <a:pt x="135940" y="18478"/>
                  <a:pt x="145732" y="7226"/>
                  <a:pt x="147104" y="8051"/>
                </a:cubicBezTo>
                <a:cubicBezTo>
                  <a:pt x="149847" y="9702"/>
                  <a:pt x="156006" y="5969"/>
                  <a:pt x="152501" y="3873"/>
                </a:cubicBezTo>
                <a:cubicBezTo>
                  <a:pt x="143078" y="-1790"/>
                  <a:pt x="139090" y="10985"/>
                  <a:pt x="131343" y="5461"/>
                </a:cubicBezTo>
                <a:cubicBezTo>
                  <a:pt x="127330" y="2628"/>
                  <a:pt x="121513" y="-457"/>
                  <a:pt x="116344" y="0"/>
                </a:cubicBezTo>
                <a:cubicBezTo>
                  <a:pt x="111937" y="431"/>
                  <a:pt x="102438" y="6642"/>
                  <a:pt x="100037" y="4610"/>
                </a:cubicBezTo>
                <a:cubicBezTo>
                  <a:pt x="98679" y="3454"/>
                  <a:pt x="96227" y="4025"/>
                  <a:pt x="94970" y="4991"/>
                </a:cubicBezTo>
                <a:cubicBezTo>
                  <a:pt x="92697" y="6756"/>
                  <a:pt x="91363" y="7899"/>
                  <a:pt x="89331" y="9880"/>
                </a:cubicBezTo>
                <a:cubicBezTo>
                  <a:pt x="91401" y="9715"/>
                  <a:pt x="93446" y="9563"/>
                  <a:pt x="95516" y="9423"/>
                </a:cubicBezTo>
                <a:cubicBezTo>
                  <a:pt x="90779" y="1143"/>
                  <a:pt x="83756" y="1943"/>
                  <a:pt x="75539" y="5118"/>
                </a:cubicBezTo>
                <a:cubicBezTo>
                  <a:pt x="60985" y="10680"/>
                  <a:pt x="55232" y="-3797"/>
                  <a:pt x="43319" y="8445"/>
                </a:cubicBezTo>
                <a:cubicBezTo>
                  <a:pt x="45224" y="8127"/>
                  <a:pt x="47104" y="7785"/>
                  <a:pt x="49022" y="7480"/>
                </a:cubicBezTo>
                <a:cubicBezTo>
                  <a:pt x="38468" y="-1219"/>
                  <a:pt x="21475" y="15024"/>
                  <a:pt x="13588" y="6553"/>
                </a:cubicBezTo>
                <a:cubicBezTo>
                  <a:pt x="12179" y="5029"/>
                  <a:pt x="9512" y="5118"/>
                  <a:pt x="8001" y="6426"/>
                </a:cubicBezTo>
                <a:cubicBezTo>
                  <a:pt x="6096" y="8851"/>
                  <a:pt x="3632" y="10210"/>
                  <a:pt x="584" y="10490"/>
                </a:cubicBezTo>
                <a:cubicBezTo>
                  <a:pt x="-3505" y="10490"/>
                  <a:pt x="-4787" y="15836"/>
                  <a:pt x="0" y="15811"/>
                </a:cubicBezTo>
              </a:path>
            </a:pathLst>
          </a:custGeom>
          <a:solidFill>
            <a:srgbClr val="231F2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4" name="Freeform 3"/>
          <p:cNvSpPr/>
          <p:nvPr/>
        </p:nvSpPr>
        <p:spPr>
          <a:xfrm>
            <a:off x="976313" y="630238"/>
            <a:ext cx="153987" cy="14287"/>
          </a:xfrm>
          <a:custGeom>
            <a:avLst/>
            <a:gdLst>
              <a:gd name="connsiteX0" fmla="*/ 0 w 153606"/>
              <a:gd name="connsiteY0" fmla="*/ 14947 h 14947"/>
              <a:gd name="connsiteX1" fmla="*/ 14274 w 153606"/>
              <a:gd name="connsiteY1" fmla="*/ 8470 h 14947"/>
              <a:gd name="connsiteX2" fmla="*/ 8102 w 153606"/>
              <a:gd name="connsiteY2" fmla="*/ 9131 h 14947"/>
              <a:gd name="connsiteX3" fmla="*/ 44056 w 153606"/>
              <a:gd name="connsiteY3" fmla="*/ 10566 h 14947"/>
              <a:gd name="connsiteX4" fmla="*/ 50190 w 153606"/>
              <a:gd name="connsiteY4" fmla="*/ 9893 h 14947"/>
              <a:gd name="connsiteX5" fmla="*/ 90055 w 153606"/>
              <a:gd name="connsiteY5" fmla="*/ 12001 h 14947"/>
              <a:gd name="connsiteX6" fmla="*/ 96202 w 153606"/>
              <a:gd name="connsiteY6" fmla="*/ 11341 h 14947"/>
              <a:gd name="connsiteX7" fmla="*/ 100622 w 153606"/>
              <a:gd name="connsiteY7" fmla="*/ 7543 h 14947"/>
              <a:gd name="connsiteX8" fmla="*/ 95097 w 153606"/>
              <a:gd name="connsiteY8" fmla="*/ 7683 h 14947"/>
              <a:gd name="connsiteX9" fmla="*/ 128295 w 153606"/>
              <a:gd name="connsiteY9" fmla="*/ 10909 h 14947"/>
              <a:gd name="connsiteX10" fmla="*/ 148043 w 153606"/>
              <a:gd name="connsiteY10" fmla="*/ 7365 h 14947"/>
              <a:gd name="connsiteX11" fmla="*/ 153606 w 153606"/>
              <a:gd name="connsiteY11" fmla="*/ 3644 h 14947"/>
              <a:gd name="connsiteX12" fmla="*/ 132918 w 153606"/>
              <a:gd name="connsiteY12" fmla="*/ 5651 h 14947"/>
              <a:gd name="connsiteX13" fmla="*/ 117462 w 153606"/>
              <a:gd name="connsiteY13" fmla="*/ 0 h 14947"/>
              <a:gd name="connsiteX14" fmla="*/ 101612 w 153606"/>
              <a:gd name="connsiteY14" fmla="*/ 4749 h 14947"/>
              <a:gd name="connsiteX15" fmla="*/ 96100 w 153606"/>
              <a:gd name="connsiteY15" fmla="*/ 4902 h 14947"/>
              <a:gd name="connsiteX16" fmla="*/ 90424 w 153606"/>
              <a:gd name="connsiteY16" fmla="*/ 9753 h 14947"/>
              <a:gd name="connsiteX17" fmla="*/ 96583 w 153606"/>
              <a:gd name="connsiteY17" fmla="*/ 9067 h 14947"/>
              <a:gd name="connsiteX18" fmla="*/ 76657 w 153606"/>
              <a:gd name="connsiteY18" fmla="*/ 5092 h 14947"/>
              <a:gd name="connsiteX19" fmla="*/ 44437 w 153606"/>
              <a:gd name="connsiteY19" fmla="*/ 8305 h 14947"/>
              <a:gd name="connsiteX20" fmla="*/ 50558 w 153606"/>
              <a:gd name="connsiteY20" fmla="*/ 7619 h 14947"/>
              <a:gd name="connsiteX21" fmla="*/ 14630 w 153606"/>
              <a:gd name="connsiteY21" fmla="*/ 6197 h 14947"/>
              <a:gd name="connsiteX22" fmla="*/ 8470 w 153606"/>
              <a:gd name="connsiteY22" fmla="*/ 6883 h 14947"/>
              <a:gd name="connsiteX23" fmla="*/ 2628 w 153606"/>
              <a:gd name="connsiteY23" fmla="*/ 10413 h 14947"/>
              <a:gd name="connsiteX24" fmla="*/ 0 w 153606"/>
              <a:gd name="connsiteY24" fmla="*/ 14947 h 14947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</a:cxnLst>
            <a:rect l="l" t="t" r="r" b="b"/>
            <a:pathLst>
              <a:path w="153606" h="14947">
                <a:moveTo>
                  <a:pt x="0" y="14947"/>
                </a:moveTo>
                <a:cubicBezTo>
                  <a:pt x="6464" y="14897"/>
                  <a:pt x="9245" y="12725"/>
                  <a:pt x="14274" y="8470"/>
                </a:cubicBezTo>
                <a:cubicBezTo>
                  <a:pt x="12192" y="8686"/>
                  <a:pt x="10172" y="8915"/>
                  <a:pt x="8102" y="9131"/>
                </a:cubicBezTo>
                <a:cubicBezTo>
                  <a:pt x="20066" y="21996"/>
                  <a:pt x="33604" y="1943"/>
                  <a:pt x="44056" y="10566"/>
                </a:cubicBezTo>
                <a:cubicBezTo>
                  <a:pt x="45758" y="11988"/>
                  <a:pt x="48679" y="11417"/>
                  <a:pt x="50190" y="9893"/>
                </a:cubicBezTo>
                <a:lnTo>
                  <a:pt x="90055" y="12001"/>
                </a:lnTo>
                <a:cubicBezTo>
                  <a:pt x="91160" y="13944"/>
                  <a:pt x="95097" y="12395"/>
                  <a:pt x="96202" y="11341"/>
                </a:cubicBezTo>
                <a:cubicBezTo>
                  <a:pt x="97675" y="10058"/>
                  <a:pt x="99136" y="8788"/>
                  <a:pt x="100622" y="7543"/>
                </a:cubicBezTo>
                <a:cubicBezTo>
                  <a:pt x="98755" y="7581"/>
                  <a:pt x="96913" y="7619"/>
                  <a:pt x="95097" y="7683"/>
                </a:cubicBezTo>
                <a:cubicBezTo>
                  <a:pt x="106794" y="17678"/>
                  <a:pt x="116827" y="-3149"/>
                  <a:pt x="128295" y="10909"/>
                </a:cubicBezTo>
                <a:cubicBezTo>
                  <a:pt x="135686" y="19977"/>
                  <a:pt x="145161" y="5638"/>
                  <a:pt x="148043" y="7365"/>
                </a:cubicBezTo>
                <a:cubicBezTo>
                  <a:pt x="150329" y="8737"/>
                  <a:pt x="156743" y="5537"/>
                  <a:pt x="153606" y="3644"/>
                </a:cubicBezTo>
                <a:cubicBezTo>
                  <a:pt x="145503" y="-1219"/>
                  <a:pt x="137693" y="11506"/>
                  <a:pt x="132918" y="5651"/>
                </a:cubicBezTo>
                <a:cubicBezTo>
                  <a:pt x="129895" y="1943"/>
                  <a:pt x="121894" y="-419"/>
                  <a:pt x="117462" y="0"/>
                </a:cubicBezTo>
                <a:cubicBezTo>
                  <a:pt x="114960" y="215"/>
                  <a:pt x="102489" y="5511"/>
                  <a:pt x="101612" y="4749"/>
                </a:cubicBezTo>
                <a:cubicBezTo>
                  <a:pt x="100126" y="3530"/>
                  <a:pt x="97574" y="3759"/>
                  <a:pt x="96100" y="4902"/>
                </a:cubicBezTo>
                <a:cubicBezTo>
                  <a:pt x="93802" y="6680"/>
                  <a:pt x="92468" y="7772"/>
                  <a:pt x="90424" y="9753"/>
                </a:cubicBezTo>
                <a:cubicBezTo>
                  <a:pt x="92481" y="9525"/>
                  <a:pt x="94513" y="9283"/>
                  <a:pt x="96583" y="9067"/>
                </a:cubicBezTo>
                <a:cubicBezTo>
                  <a:pt x="91935" y="927"/>
                  <a:pt x="84670" y="2019"/>
                  <a:pt x="76657" y="5092"/>
                </a:cubicBezTo>
                <a:cubicBezTo>
                  <a:pt x="62331" y="10566"/>
                  <a:pt x="56261" y="-3873"/>
                  <a:pt x="44437" y="8305"/>
                </a:cubicBezTo>
                <a:cubicBezTo>
                  <a:pt x="46456" y="8077"/>
                  <a:pt x="48526" y="7835"/>
                  <a:pt x="50558" y="7619"/>
                </a:cubicBezTo>
                <a:cubicBezTo>
                  <a:pt x="39903" y="-1168"/>
                  <a:pt x="22631" y="14808"/>
                  <a:pt x="14630" y="6197"/>
                </a:cubicBezTo>
                <a:cubicBezTo>
                  <a:pt x="13055" y="4483"/>
                  <a:pt x="9956" y="5613"/>
                  <a:pt x="8470" y="6883"/>
                </a:cubicBezTo>
                <a:cubicBezTo>
                  <a:pt x="6515" y="8064"/>
                  <a:pt x="4572" y="9245"/>
                  <a:pt x="2628" y="10413"/>
                </a:cubicBezTo>
                <a:cubicBezTo>
                  <a:pt x="-368" y="10452"/>
                  <a:pt x="-4762" y="14986"/>
                  <a:pt x="0" y="14947"/>
                </a:cubicBezTo>
              </a:path>
            </a:pathLst>
          </a:custGeom>
          <a:solidFill>
            <a:srgbClr val="231F2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5" name="Freeform 3"/>
          <p:cNvSpPr/>
          <p:nvPr/>
        </p:nvSpPr>
        <p:spPr>
          <a:xfrm>
            <a:off x="976313" y="652463"/>
            <a:ext cx="153987" cy="14287"/>
          </a:xfrm>
          <a:custGeom>
            <a:avLst/>
            <a:gdLst>
              <a:gd name="connsiteX0" fmla="*/ 0 w 154241"/>
              <a:gd name="connsiteY0" fmla="*/ 13931 h 13931"/>
              <a:gd name="connsiteX1" fmla="*/ 14274 w 154241"/>
              <a:gd name="connsiteY1" fmla="*/ 7531 h 13931"/>
              <a:gd name="connsiteX2" fmla="*/ 8204 w 154241"/>
              <a:gd name="connsiteY2" fmla="*/ 8458 h 13931"/>
              <a:gd name="connsiteX3" fmla="*/ 44132 w 154241"/>
              <a:gd name="connsiteY3" fmla="*/ 9893 h 13931"/>
              <a:gd name="connsiteX4" fmla="*/ 50672 w 154241"/>
              <a:gd name="connsiteY4" fmla="*/ 8521 h 13931"/>
              <a:gd name="connsiteX5" fmla="*/ 66827 w 154241"/>
              <a:gd name="connsiteY5" fmla="*/ 11061 h 13931"/>
              <a:gd name="connsiteX6" fmla="*/ 89890 w 154241"/>
              <a:gd name="connsiteY6" fmla="*/ 10947 h 13931"/>
              <a:gd name="connsiteX7" fmla="*/ 96215 w 154241"/>
              <a:gd name="connsiteY7" fmla="*/ 10401 h 13931"/>
              <a:gd name="connsiteX8" fmla="*/ 101244 w 154241"/>
              <a:gd name="connsiteY8" fmla="*/ 6095 h 13931"/>
              <a:gd name="connsiteX9" fmla="*/ 95161 w 154241"/>
              <a:gd name="connsiteY9" fmla="*/ 7010 h 13931"/>
              <a:gd name="connsiteX10" fmla="*/ 104851 w 154241"/>
              <a:gd name="connsiteY10" fmla="*/ 9982 h 13931"/>
              <a:gd name="connsiteX11" fmla="*/ 129908 w 154241"/>
              <a:gd name="connsiteY11" fmla="*/ 12052 h 13931"/>
              <a:gd name="connsiteX12" fmla="*/ 147650 w 154241"/>
              <a:gd name="connsiteY12" fmla="*/ 6299 h 13931"/>
              <a:gd name="connsiteX13" fmla="*/ 154241 w 154241"/>
              <a:gd name="connsiteY13" fmla="*/ 3657 h 13931"/>
              <a:gd name="connsiteX14" fmla="*/ 133070 w 154241"/>
              <a:gd name="connsiteY14" fmla="*/ 5245 h 13931"/>
              <a:gd name="connsiteX15" fmla="*/ 117716 w 154241"/>
              <a:gd name="connsiteY15" fmla="*/ 0 h 13931"/>
              <a:gd name="connsiteX16" fmla="*/ 101752 w 154241"/>
              <a:gd name="connsiteY16" fmla="*/ 4381 h 13931"/>
              <a:gd name="connsiteX17" fmla="*/ 95669 w 154241"/>
              <a:gd name="connsiteY17" fmla="*/ 5283 h 13931"/>
              <a:gd name="connsiteX18" fmla="*/ 90639 w 154241"/>
              <a:gd name="connsiteY18" fmla="*/ 9613 h 13931"/>
              <a:gd name="connsiteX19" fmla="*/ 96964 w 154241"/>
              <a:gd name="connsiteY19" fmla="*/ 9042 h 13931"/>
              <a:gd name="connsiteX20" fmla="*/ 73304 w 154241"/>
              <a:gd name="connsiteY20" fmla="*/ 6464 h 13931"/>
              <a:gd name="connsiteX21" fmla="*/ 55130 w 154241"/>
              <a:gd name="connsiteY21" fmla="*/ 2235 h 13931"/>
              <a:gd name="connsiteX22" fmla="*/ 44183 w 154241"/>
              <a:gd name="connsiteY22" fmla="*/ 8623 h 13931"/>
              <a:gd name="connsiteX23" fmla="*/ 50736 w 154241"/>
              <a:gd name="connsiteY23" fmla="*/ 7251 h 13931"/>
              <a:gd name="connsiteX24" fmla="*/ 14795 w 154241"/>
              <a:gd name="connsiteY24" fmla="*/ 5803 h 13931"/>
              <a:gd name="connsiteX25" fmla="*/ 8712 w 154241"/>
              <a:gd name="connsiteY25" fmla="*/ 6718 h 13931"/>
              <a:gd name="connsiteX26" fmla="*/ 2857 w 154241"/>
              <a:gd name="connsiteY26" fmla="*/ 10363 h 13931"/>
              <a:gd name="connsiteX27" fmla="*/ 0 w 154241"/>
              <a:gd name="connsiteY27" fmla="*/ 13931 h 1393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</a:cxnLst>
            <a:rect l="l" t="t" r="r" b="b"/>
            <a:pathLst>
              <a:path w="154241" h="13931">
                <a:moveTo>
                  <a:pt x="0" y="13931"/>
                </a:moveTo>
                <a:cubicBezTo>
                  <a:pt x="6337" y="13906"/>
                  <a:pt x="9359" y="11709"/>
                  <a:pt x="14274" y="7531"/>
                </a:cubicBezTo>
                <a:cubicBezTo>
                  <a:pt x="12230" y="7823"/>
                  <a:pt x="10223" y="8127"/>
                  <a:pt x="8204" y="8458"/>
                </a:cubicBezTo>
                <a:cubicBezTo>
                  <a:pt x="20002" y="21170"/>
                  <a:pt x="33350" y="990"/>
                  <a:pt x="44132" y="9893"/>
                </a:cubicBezTo>
                <a:cubicBezTo>
                  <a:pt x="45847" y="11290"/>
                  <a:pt x="49377" y="9855"/>
                  <a:pt x="50672" y="8521"/>
                </a:cubicBezTo>
                <a:cubicBezTo>
                  <a:pt x="55791" y="3263"/>
                  <a:pt x="61086" y="11150"/>
                  <a:pt x="66827" y="11061"/>
                </a:cubicBezTo>
                <a:cubicBezTo>
                  <a:pt x="73520" y="10985"/>
                  <a:pt x="84937" y="2298"/>
                  <a:pt x="89890" y="10947"/>
                </a:cubicBezTo>
                <a:cubicBezTo>
                  <a:pt x="90957" y="12788"/>
                  <a:pt x="95034" y="11556"/>
                  <a:pt x="96215" y="10401"/>
                </a:cubicBezTo>
                <a:cubicBezTo>
                  <a:pt x="97726" y="8788"/>
                  <a:pt x="99428" y="7353"/>
                  <a:pt x="101244" y="6095"/>
                </a:cubicBezTo>
                <a:cubicBezTo>
                  <a:pt x="99225" y="6388"/>
                  <a:pt x="97193" y="6705"/>
                  <a:pt x="95161" y="7010"/>
                </a:cubicBezTo>
                <a:cubicBezTo>
                  <a:pt x="98653" y="9994"/>
                  <a:pt x="100152" y="11264"/>
                  <a:pt x="104851" y="9982"/>
                </a:cubicBezTo>
                <a:cubicBezTo>
                  <a:pt x="113766" y="7607"/>
                  <a:pt x="122567" y="3441"/>
                  <a:pt x="129908" y="12052"/>
                </a:cubicBezTo>
                <a:cubicBezTo>
                  <a:pt x="135623" y="18681"/>
                  <a:pt x="146380" y="5524"/>
                  <a:pt x="147650" y="6299"/>
                </a:cubicBezTo>
                <a:cubicBezTo>
                  <a:pt x="149618" y="7467"/>
                  <a:pt x="155828" y="4597"/>
                  <a:pt x="154241" y="3657"/>
                </a:cubicBezTo>
                <a:cubicBezTo>
                  <a:pt x="146507" y="-977"/>
                  <a:pt x="137210" y="10337"/>
                  <a:pt x="133070" y="5245"/>
                </a:cubicBezTo>
                <a:cubicBezTo>
                  <a:pt x="130136" y="1651"/>
                  <a:pt x="122034" y="-431"/>
                  <a:pt x="117716" y="0"/>
                </a:cubicBezTo>
                <a:cubicBezTo>
                  <a:pt x="112928" y="431"/>
                  <a:pt x="103898" y="6197"/>
                  <a:pt x="101752" y="4381"/>
                </a:cubicBezTo>
                <a:cubicBezTo>
                  <a:pt x="100241" y="3073"/>
                  <a:pt x="97002" y="4241"/>
                  <a:pt x="95669" y="5283"/>
                </a:cubicBezTo>
                <a:cubicBezTo>
                  <a:pt x="93852" y="6527"/>
                  <a:pt x="92176" y="7962"/>
                  <a:pt x="90639" y="9613"/>
                </a:cubicBezTo>
                <a:cubicBezTo>
                  <a:pt x="92773" y="9398"/>
                  <a:pt x="94843" y="9245"/>
                  <a:pt x="96964" y="9042"/>
                </a:cubicBezTo>
                <a:cubicBezTo>
                  <a:pt x="91351" y="-723"/>
                  <a:pt x="82207" y="3060"/>
                  <a:pt x="73304" y="6464"/>
                </a:cubicBezTo>
                <a:cubicBezTo>
                  <a:pt x="66535" y="9042"/>
                  <a:pt x="61544" y="1308"/>
                  <a:pt x="55130" y="2235"/>
                </a:cubicBezTo>
                <a:cubicBezTo>
                  <a:pt x="49402" y="3073"/>
                  <a:pt x="48120" y="4559"/>
                  <a:pt x="44183" y="8623"/>
                </a:cubicBezTo>
                <a:cubicBezTo>
                  <a:pt x="46367" y="8166"/>
                  <a:pt x="48539" y="7683"/>
                  <a:pt x="50736" y="7251"/>
                </a:cubicBezTo>
                <a:cubicBezTo>
                  <a:pt x="39903" y="-1663"/>
                  <a:pt x="23444" y="15151"/>
                  <a:pt x="14795" y="5803"/>
                </a:cubicBezTo>
                <a:cubicBezTo>
                  <a:pt x="13500" y="4432"/>
                  <a:pt x="9855" y="5740"/>
                  <a:pt x="8712" y="6718"/>
                </a:cubicBezTo>
                <a:cubicBezTo>
                  <a:pt x="6756" y="7937"/>
                  <a:pt x="4813" y="9156"/>
                  <a:pt x="2857" y="10363"/>
                </a:cubicBezTo>
                <a:cubicBezTo>
                  <a:pt x="520" y="10401"/>
                  <a:pt x="-4762" y="14008"/>
                  <a:pt x="0" y="13931"/>
                </a:cubicBezTo>
              </a:path>
            </a:pathLst>
          </a:custGeom>
          <a:solidFill>
            <a:srgbClr val="231F2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6" name="Freeform 3"/>
          <p:cNvSpPr/>
          <p:nvPr/>
        </p:nvSpPr>
        <p:spPr>
          <a:xfrm>
            <a:off x="977900" y="673100"/>
            <a:ext cx="152400" cy="15875"/>
          </a:xfrm>
          <a:custGeom>
            <a:avLst/>
            <a:gdLst>
              <a:gd name="connsiteX0" fmla="*/ 0 w 152603"/>
              <a:gd name="connsiteY0" fmla="*/ 15392 h 15392"/>
              <a:gd name="connsiteX1" fmla="*/ 12712 w 152603"/>
              <a:gd name="connsiteY1" fmla="*/ 9410 h 15392"/>
              <a:gd name="connsiteX2" fmla="*/ 7150 w 152603"/>
              <a:gd name="connsiteY2" fmla="*/ 9410 h 15392"/>
              <a:gd name="connsiteX3" fmla="*/ 43611 w 152603"/>
              <a:gd name="connsiteY3" fmla="*/ 11315 h 15392"/>
              <a:gd name="connsiteX4" fmla="*/ 49288 w 152603"/>
              <a:gd name="connsiteY4" fmla="*/ 10274 h 15392"/>
              <a:gd name="connsiteX5" fmla="*/ 66814 w 152603"/>
              <a:gd name="connsiteY5" fmla="*/ 12522 h 15392"/>
              <a:gd name="connsiteX6" fmla="*/ 89090 w 152603"/>
              <a:gd name="connsiteY6" fmla="*/ 12280 h 15392"/>
              <a:gd name="connsiteX7" fmla="*/ 95262 w 152603"/>
              <a:gd name="connsiteY7" fmla="*/ 11722 h 15392"/>
              <a:gd name="connsiteX8" fmla="*/ 103962 w 152603"/>
              <a:gd name="connsiteY8" fmla="*/ 11531 h 15392"/>
              <a:gd name="connsiteX9" fmla="*/ 128892 w 152603"/>
              <a:gd name="connsiteY9" fmla="*/ 13004 h 15392"/>
              <a:gd name="connsiteX10" fmla="*/ 147104 w 152603"/>
              <a:gd name="connsiteY10" fmla="*/ 7721 h 15392"/>
              <a:gd name="connsiteX11" fmla="*/ 152603 w 152603"/>
              <a:gd name="connsiteY11" fmla="*/ 3759 h 15392"/>
              <a:gd name="connsiteX12" fmla="*/ 131419 w 152603"/>
              <a:gd name="connsiteY12" fmla="*/ 5384 h 15392"/>
              <a:gd name="connsiteX13" fmla="*/ 116420 w 152603"/>
              <a:gd name="connsiteY13" fmla="*/ 0 h 15392"/>
              <a:gd name="connsiteX14" fmla="*/ 100101 w 152603"/>
              <a:gd name="connsiteY14" fmla="*/ 4483 h 15392"/>
              <a:gd name="connsiteX15" fmla="*/ 95046 w 152603"/>
              <a:gd name="connsiteY15" fmla="*/ 4940 h 15392"/>
              <a:gd name="connsiteX16" fmla="*/ 89395 w 152603"/>
              <a:gd name="connsiteY16" fmla="*/ 9829 h 15392"/>
              <a:gd name="connsiteX17" fmla="*/ 95580 w 152603"/>
              <a:gd name="connsiteY17" fmla="*/ 9258 h 15392"/>
              <a:gd name="connsiteX18" fmla="*/ 75641 w 152603"/>
              <a:gd name="connsiteY18" fmla="*/ 5092 h 15392"/>
              <a:gd name="connsiteX19" fmla="*/ 43408 w 152603"/>
              <a:gd name="connsiteY19" fmla="*/ 8381 h 15392"/>
              <a:gd name="connsiteX20" fmla="*/ 49072 w 152603"/>
              <a:gd name="connsiteY20" fmla="*/ 7353 h 15392"/>
              <a:gd name="connsiteX21" fmla="*/ 13652 w 152603"/>
              <a:gd name="connsiteY21" fmla="*/ 6388 h 15392"/>
              <a:gd name="connsiteX22" fmla="*/ 8077 w 152603"/>
              <a:gd name="connsiteY22" fmla="*/ 6388 h 15392"/>
              <a:gd name="connsiteX23" fmla="*/ 673 w 152603"/>
              <a:gd name="connsiteY23" fmla="*/ 10464 h 15392"/>
              <a:gd name="connsiteX24" fmla="*/ 0 w 152603"/>
              <a:gd name="connsiteY24" fmla="*/ 15392 h 1539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</a:cxnLst>
            <a:rect l="l" t="t" r="r" b="b"/>
            <a:pathLst>
              <a:path w="152603" h="15392">
                <a:moveTo>
                  <a:pt x="0" y="15392"/>
                </a:moveTo>
                <a:cubicBezTo>
                  <a:pt x="5816" y="15379"/>
                  <a:pt x="8115" y="13334"/>
                  <a:pt x="12712" y="9410"/>
                </a:cubicBezTo>
                <a:lnTo>
                  <a:pt x="7150" y="9410"/>
                </a:lnTo>
                <a:cubicBezTo>
                  <a:pt x="19303" y="22478"/>
                  <a:pt x="32689" y="2311"/>
                  <a:pt x="43611" y="11315"/>
                </a:cubicBezTo>
                <a:cubicBezTo>
                  <a:pt x="45173" y="12611"/>
                  <a:pt x="48056" y="11556"/>
                  <a:pt x="49288" y="10274"/>
                </a:cubicBezTo>
                <a:cubicBezTo>
                  <a:pt x="54965" y="4457"/>
                  <a:pt x="61125" y="13423"/>
                  <a:pt x="66814" y="12522"/>
                </a:cubicBezTo>
                <a:cubicBezTo>
                  <a:pt x="73558" y="11468"/>
                  <a:pt x="84315" y="3936"/>
                  <a:pt x="89090" y="12280"/>
                </a:cubicBezTo>
                <a:cubicBezTo>
                  <a:pt x="90309" y="14401"/>
                  <a:pt x="94043" y="12915"/>
                  <a:pt x="95262" y="11722"/>
                </a:cubicBezTo>
                <a:cubicBezTo>
                  <a:pt x="96342" y="10693"/>
                  <a:pt x="102527" y="11925"/>
                  <a:pt x="103962" y="11531"/>
                </a:cubicBezTo>
                <a:cubicBezTo>
                  <a:pt x="114134" y="8826"/>
                  <a:pt x="118821" y="1257"/>
                  <a:pt x="128892" y="13004"/>
                </a:cubicBezTo>
                <a:cubicBezTo>
                  <a:pt x="135077" y="20193"/>
                  <a:pt x="145199" y="6603"/>
                  <a:pt x="147104" y="7721"/>
                </a:cubicBezTo>
                <a:cubicBezTo>
                  <a:pt x="149631" y="9258"/>
                  <a:pt x="155930" y="5740"/>
                  <a:pt x="152603" y="3759"/>
                </a:cubicBezTo>
                <a:cubicBezTo>
                  <a:pt x="143243" y="-1816"/>
                  <a:pt x="139153" y="10871"/>
                  <a:pt x="131419" y="5384"/>
                </a:cubicBezTo>
                <a:cubicBezTo>
                  <a:pt x="127266" y="2425"/>
                  <a:pt x="121742" y="-508"/>
                  <a:pt x="116420" y="0"/>
                </a:cubicBezTo>
                <a:cubicBezTo>
                  <a:pt x="113664" y="253"/>
                  <a:pt x="101879" y="6019"/>
                  <a:pt x="100101" y="4483"/>
                </a:cubicBezTo>
                <a:cubicBezTo>
                  <a:pt x="98831" y="3378"/>
                  <a:pt x="96215" y="4025"/>
                  <a:pt x="95046" y="4940"/>
                </a:cubicBezTo>
                <a:cubicBezTo>
                  <a:pt x="92773" y="6705"/>
                  <a:pt x="91465" y="7848"/>
                  <a:pt x="89395" y="9829"/>
                </a:cubicBezTo>
                <a:cubicBezTo>
                  <a:pt x="91465" y="9626"/>
                  <a:pt x="93535" y="9423"/>
                  <a:pt x="95580" y="9258"/>
                </a:cubicBezTo>
                <a:cubicBezTo>
                  <a:pt x="90893" y="1015"/>
                  <a:pt x="83781" y="1968"/>
                  <a:pt x="75641" y="5092"/>
                </a:cubicBezTo>
                <a:cubicBezTo>
                  <a:pt x="61188" y="10629"/>
                  <a:pt x="55283" y="-3810"/>
                  <a:pt x="43408" y="8381"/>
                </a:cubicBezTo>
                <a:cubicBezTo>
                  <a:pt x="45288" y="8051"/>
                  <a:pt x="47193" y="7670"/>
                  <a:pt x="49072" y="7353"/>
                </a:cubicBezTo>
                <a:cubicBezTo>
                  <a:pt x="38519" y="-1358"/>
                  <a:pt x="21729" y="15087"/>
                  <a:pt x="13652" y="6388"/>
                </a:cubicBezTo>
                <a:cubicBezTo>
                  <a:pt x="12293" y="4940"/>
                  <a:pt x="9499" y="5168"/>
                  <a:pt x="8077" y="6388"/>
                </a:cubicBezTo>
                <a:cubicBezTo>
                  <a:pt x="6184" y="8813"/>
                  <a:pt x="3721" y="10159"/>
                  <a:pt x="673" y="10464"/>
                </a:cubicBezTo>
                <a:cubicBezTo>
                  <a:pt x="-3276" y="10490"/>
                  <a:pt x="-4813" y="15430"/>
                  <a:pt x="0" y="15392"/>
                </a:cubicBezTo>
              </a:path>
            </a:pathLst>
          </a:custGeom>
          <a:solidFill>
            <a:srgbClr val="231F2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7" name="Freeform 3"/>
          <p:cNvSpPr/>
          <p:nvPr/>
        </p:nvSpPr>
        <p:spPr>
          <a:xfrm>
            <a:off x="974725" y="696913"/>
            <a:ext cx="155575" cy="12700"/>
          </a:xfrm>
          <a:custGeom>
            <a:avLst/>
            <a:gdLst>
              <a:gd name="connsiteX0" fmla="*/ 0 w 155143"/>
              <a:gd name="connsiteY0" fmla="*/ 12725 h 12725"/>
              <a:gd name="connsiteX1" fmla="*/ 15557 w 155143"/>
              <a:gd name="connsiteY1" fmla="*/ 6019 h 12725"/>
              <a:gd name="connsiteX2" fmla="*/ 9029 w 155143"/>
              <a:gd name="connsiteY2" fmla="*/ 7480 h 12725"/>
              <a:gd name="connsiteX3" fmla="*/ 44983 w 155143"/>
              <a:gd name="connsiteY3" fmla="*/ 8915 h 12725"/>
              <a:gd name="connsiteX4" fmla="*/ 51498 w 155143"/>
              <a:gd name="connsiteY4" fmla="*/ 7442 h 12725"/>
              <a:gd name="connsiteX5" fmla="*/ 67614 w 155143"/>
              <a:gd name="connsiteY5" fmla="*/ 9842 h 12725"/>
              <a:gd name="connsiteX6" fmla="*/ 90766 w 155143"/>
              <a:gd name="connsiteY6" fmla="*/ 10121 h 12725"/>
              <a:gd name="connsiteX7" fmla="*/ 97510 w 155143"/>
              <a:gd name="connsiteY7" fmla="*/ 8890 h 12725"/>
              <a:gd name="connsiteX8" fmla="*/ 102539 w 155143"/>
              <a:gd name="connsiteY8" fmla="*/ 4572 h 12725"/>
              <a:gd name="connsiteX9" fmla="*/ 96024 w 155143"/>
              <a:gd name="connsiteY9" fmla="*/ 6032 h 12725"/>
              <a:gd name="connsiteX10" fmla="*/ 129209 w 155143"/>
              <a:gd name="connsiteY10" fmla="*/ 9271 h 12725"/>
              <a:gd name="connsiteX11" fmla="*/ 148475 w 155143"/>
              <a:gd name="connsiteY11" fmla="*/ 5321 h 12725"/>
              <a:gd name="connsiteX12" fmla="*/ 155143 w 155143"/>
              <a:gd name="connsiteY12" fmla="*/ 2946 h 12725"/>
              <a:gd name="connsiteX13" fmla="*/ 133985 w 155143"/>
              <a:gd name="connsiteY13" fmla="*/ 4572 h 12725"/>
              <a:gd name="connsiteX14" fmla="*/ 114376 w 155143"/>
              <a:gd name="connsiteY14" fmla="*/ 0 h 12725"/>
              <a:gd name="connsiteX15" fmla="*/ 102692 w 155143"/>
              <a:gd name="connsiteY15" fmla="*/ 3657 h 12725"/>
              <a:gd name="connsiteX16" fmla="*/ 96164 w 155143"/>
              <a:gd name="connsiteY16" fmla="*/ 5168 h 12725"/>
              <a:gd name="connsiteX17" fmla="*/ 91135 w 155143"/>
              <a:gd name="connsiteY17" fmla="*/ 9474 h 12725"/>
              <a:gd name="connsiteX18" fmla="*/ 97840 w 155143"/>
              <a:gd name="connsiteY18" fmla="*/ 8229 h 12725"/>
              <a:gd name="connsiteX19" fmla="*/ 74320 w 155143"/>
              <a:gd name="connsiteY19" fmla="*/ 6108 h 12725"/>
              <a:gd name="connsiteX20" fmla="*/ 56146 w 155143"/>
              <a:gd name="connsiteY20" fmla="*/ 1854 h 12725"/>
              <a:gd name="connsiteX21" fmla="*/ 45110 w 155143"/>
              <a:gd name="connsiteY21" fmla="*/ 8039 h 12725"/>
              <a:gd name="connsiteX22" fmla="*/ 51625 w 155143"/>
              <a:gd name="connsiteY22" fmla="*/ 6527 h 12725"/>
              <a:gd name="connsiteX23" fmla="*/ 15697 w 155143"/>
              <a:gd name="connsiteY23" fmla="*/ 5105 h 12725"/>
              <a:gd name="connsiteX24" fmla="*/ 9169 w 155143"/>
              <a:gd name="connsiteY24" fmla="*/ 6604 h 12725"/>
              <a:gd name="connsiteX25" fmla="*/ 4610 w 155143"/>
              <a:gd name="connsiteY25" fmla="*/ 9906 h 12725"/>
              <a:gd name="connsiteX26" fmla="*/ 0 w 155143"/>
              <a:gd name="connsiteY26" fmla="*/ 12725 h 1272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</a:cxnLst>
            <a:rect l="l" t="t" r="r" b="b"/>
            <a:pathLst>
              <a:path w="155143" h="12725">
                <a:moveTo>
                  <a:pt x="0" y="12725"/>
                </a:moveTo>
                <a:cubicBezTo>
                  <a:pt x="6908" y="12687"/>
                  <a:pt x="10172" y="10591"/>
                  <a:pt x="15557" y="6019"/>
                </a:cubicBezTo>
                <a:cubicBezTo>
                  <a:pt x="13398" y="6515"/>
                  <a:pt x="11201" y="6985"/>
                  <a:pt x="9029" y="7480"/>
                </a:cubicBezTo>
                <a:cubicBezTo>
                  <a:pt x="20713" y="20040"/>
                  <a:pt x="33832" y="-266"/>
                  <a:pt x="44983" y="8915"/>
                </a:cubicBezTo>
                <a:cubicBezTo>
                  <a:pt x="46304" y="10007"/>
                  <a:pt x="50482" y="8470"/>
                  <a:pt x="51498" y="7442"/>
                </a:cubicBezTo>
                <a:cubicBezTo>
                  <a:pt x="55727" y="3136"/>
                  <a:pt x="62890" y="10274"/>
                  <a:pt x="67614" y="9842"/>
                </a:cubicBezTo>
                <a:cubicBezTo>
                  <a:pt x="74383" y="9207"/>
                  <a:pt x="85813" y="1422"/>
                  <a:pt x="90766" y="10121"/>
                </a:cubicBezTo>
                <a:cubicBezTo>
                  <a:pt x="91706" y="11722"/>
                  <a:pt x="96558" y="9779"/>
                  <a:pt x="97510" y="8890"/>
                </a:cubicBezTo>
                <a:cubicBezTo>
                  <a:pt x="99034" y="7251"/>
                  <a:pt x="100685" y="5816"/>
                  <a:pt x="102539" y="4572"/>
                </a:cubicBezTo>
                <a:cubicBezTo>
                  <a:pt x="100342" y="5054"/>
                  <a:pt x="98171" y="5562"/>
                  <a:pt x="96024" y="6032"/>
                </a:cubicBezTo>
                <a:cubicBezTo>
                  <a:pt x="107784" y="16116"/>
                  <a:pt x="116535" y="-5537"/>
                  <a:pt x="129209" y="9271"/>
                </a:cubicBezTo>
                <a:cubicBezTo>
                  <a:pt x="136245" y="17462"/>
                  <a:pt x="146507" y="4152"/>
                  <a:pt x="148475" y="5321"/>
                </a:cubicBezTo>
                <a:cubicBezTo>
                  <a:pt x="150190" y="6375"/>
                  <a:pt x="156006" y="3441"/>
                  <a:pt x="155143" y="2946"/>
                </a:cubicBezTo>
                <a:cubicBezTo>
                  <a:pt x="146685" y="-2108"/>
                  <a:pt x="141249" y="9715"/>
                  <a:pt x="133985" y="4572"/>
                </a:cubicBezTo>
                <a:cubicBezTo>
                  <a:pt x="128130" y="393"/>
                  <a:pt x="121526" y="-1295"/>
                  <a:pt x="114376" y="0"/>
                </a:cubicBezTo>
                <a:cubicBezTo>
                  <a:pt x="109042" y="990"/>
                  <a:pt x="106413" y="6870"/>
                  <a:pt x="102692" y="3657"/>
                </a:cubicBezTo>
                <a:cubicBezTo>
                  <a:pt x="101269" y="2476"/>
                  <a:pt x="97307" y="4241"/>
                  <a:pt x="96164" y="5168"/>
                </a:cubicBezTo>
                <a:cubicBezTo>
                  <a:pt x="94310" y="6400"/>
                  <a:pt x="92633" y="7835"/>
                  <a:pt x="91135" y="9474"/>
                </a:cubicBezTo>
                <a:cubicBezTo>
                  <a:pt x="93357" y="9042"/>
                  <a:pt x="95592" y="8623"/>
                  <a:pt x="97840" y="8229"/>
                </a:cubicBezTo>
                <a:cubicBezTo>
                  <a:pt x="92354" y="-1346"/>
                  <a:pt x="82892" y="2794"/>
                  <a:pt x="74320" y="6108"/>
                </a:cubicBezTo>
                <a:cubicBezTo>
                  <a:pt x="67805" y="8585"/>
                  <a:pt x="62534" y="711"/>
                  <a:pt x="56146" y="1854"/>
                </a:cubicBezTo>
                <a:cubicBezTo>
                  <a:pt x="50406" y="2946"/>
                  <a:pt x="49174" y="3860"/>
                  <a:pt x="45110" y="8039"/>
                </a:cubicBezTo>
                <a:cubicBezTo>
                  <a:pt x="47307" y="7543"/>
                  <a:pt x="49466" y="7035"/>
                  <a:pt x="51625" y="6527"/>
                </a:cubicBezTo>
                <a:cubicBezTo>
                  <a:pt x="40208" y="-2882"/>
                  <a:pt x="25120" y="15265"/>
                  <a:pt x="15697" y="5105"/>
                </a:cubicBezTo>
                <a:cubicBezTo>
                  <a:pt x="14541" y="3860"/>
                  <a:pt x="10172" y="5740"/>
                  <a:pt x="9169" y="6604"/>
                </a:cubicBezTo>
                <a:cubicBezTo>
                  <a:pt x="7645" y="7696"/>
                  <a:pt x="6146" y="8813"/>
                  <a:pt x="4610" y="9906"/>
                </a:cubicBezTo>
                <a:cubicBezTo>
                  <a:pt x="3187" y="9931"/>
                  <a:pt x="-3403" y="12776"/>
                  <a:pt x="0" y="12725"/>
                </a:cubicBezTo>
              </a:path>
            </a:pathLst>
          </a:custGeom>
          <a:solidFill>
            <a:srgbClr val="231F2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8" name="Freeform 3"/>
          <p:cNvSpPr/>
          <p:nvPr/>
        </p:nvSpPr>
        <p:spPr>
          <a:xfrm>
            <a:off x="976313" y="717550"/>
            <a:ext cx="153987" cy="15875"/>
          </a:xfrm>
          <a:custGeom>
            <a:avLst/>
            <a:gdLst>
              <a:gd name="connsiteX0" fmla="*/ 0 w 152654"/>
              <a:gd name="connsiteY0" fmla="*/ 15201 h 15201"/>
              <a:gd name="connsiteX1" fmla="*/ 12738 w 152654"/>
              <a:gd name="connsiteY1" fmla="*/ 9194 h 15201"/>
              <a:gd name="connsiteX2" fmla="*/ 7188 w 152654"/>
              <a:gd name="connsiteY2" fmla="*/ 9309 h 15201"/>
              <a:gd name="connsiteX3" fmla="*/ 43637 w 152654"/>
              <a:gd name="connsiteY3" fmla="*/ 11163 h 15201"/>
              <a:gd name="connsiteX4" fmla="*/ 49301 w 152654"/>
              <a:gd name="connsiteY4" fmla="*/ 10121 h 15201"/>
              <a:gd name="connsiteX5" fmla="*/ 66865 w 152654"/>
              <a:gd name="connsiteY5" fmla="*/ 12319 h 15201"/>
              <a:gd name="connsiteX6" fmla="*/ 89141 w 152654"/>
              <a:gd name="connsiteY6" fmla="*/ 12179 h 15201"/>
              <a:gd name="connsiteX7" fmla="*/ 95313 w 152654"/>
              <a:gd name="connsiteY7" fmla="*/ 11569 h 15201"/>
              <a:gd name="connsiteX8" fmla="*/ 104013 w 152654"/>
              <a:gd name="connsiteY8" fmla="*/ 11315 h 15201"/>
              <a:gd name="connsiteX9" fmla="*/ 128943 w 152654"/>
              <a:gd name="connsiteY9" fmla="*/ 12890 h 15201"/>
              <a:gd name="connsiteX10" fmla="*/ 147129 w 152654"/>
              <a:gd name="connsiteY10" fmla="*/ 7581 h 15201"/>
              <a:gd name="connsiteX11" fmla="*/ 152654 w 152654"/>
              <a:gd name="connsiteY11" fmla="*/ 3746 h 15201"/>
              <a:gd name="connsiteX12" fmla="*/ 131495 w 152654"/>
              <a:gd name="connsiteY12" fmla="*/ 5321 h 15201"/>
              <a:gd name="connsiteX13" fmla="*/ 116509 w 152654"/>
              <a:gd name="connsiteY13" fmla="*/ 0 h 15201"/>
              <a:gd name="connsiteX14" fmla="*/ 100190 w 152654"/>
              <a:gd name="connsiteY14" fmla="*/ 4457 h 15201"/>
              <a:gd name="connsiteX15" fmla="*/ 95123 w 152654"/>
              <a:gd name="connsiteY15" fmla="*/ 4965 h 15201"/>
              <a:gd name="connsiteX16" fmla="*/ 89484 w 152654"/>
              <a:gd name="connsiteY16" fmla="*/ 9779 h 15201"/>
              <a:gd name="connsiteX17" fmla="*/ 95643 w 152654"/>
              <a:gd name="connsiteY17" fmla="*/ 9169 h 15201"/>
              <a:gd name="connsiteX18" fmla="*/ 75704 w 152654"/>
              <a:gd name="connsiteY18" fmla="*/ 5118 h 15201"/>
              <a:gd name="connsiteX19" fmla="*/ 43459 w 152654"/>
              <a:gd name="connsiteY19" fmla="*/ 8343 h 15201"/>
              <a:gd name="connsiteX20" fmla="*/ 49136 w 152654"/>
              <a:gd name="connsiteY20" fmla="*/ 7302 h 15201"/>
              <a:gd name="connsiteX21" fmla="*/ 13716 w 152654"/>
              <a:gd name="connsiteY21" fmla="*/ 6299 h 15201"/>
              <a:gd name="connsiteX22" fmla="*/ 8166 w 152654"/>
              <a:gd name="connsiteY22" fmla="*/ 6400 h 15201"/>
              <a:gd name="connsiteX23" fmla="*/ 774 w 152654"/>
              <a:gd name="connsiteY23" fmla="*/ 10452 h 15201"/>
              <a:gd name="connsiteX24" fmla="*/ 0 w 152654"/>
              <a:gd name="connsiteY24" fmla="*/ 15201 h 1520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</a:cxnLst>
            <a:rect l="l" t="t" r="r" b="b"/>
            <a:pathLst>
              <a:path w="152654" h="15201">
                <a:moveTo>
                  <a:pt x="0" y="15201"/>
                </a:moveTo>
                <a:cubicBezTo>
                  <a:pt x="5816" y="15176"/>
                  <a:pt x="8128" y="13144"/>
                  <a:pt x="12738" y="9194"/>
                </a:cubicBezTo>
                <a:cubicBezTo>
                  <a:pt x="10896" y="9245"/>
                  <a:pt x="9029" y="9270"/>
                  <a:pt x="7188" y="9309"/>
                </a:cubicBezTo>
                <a:cubicBezTo>
                  <a:pt x="19316" y="22301"/>
                  <a:pt x="32715" y="2159"/>
                  <a:pt x="43637" y="11163"/>
                </a:cubicBezTo>
                <a:cubicBezTo>
                  <a:pt x="45161" y="12407"/>
                  <a:pt x="48120" y="11315"/>
                  <a:pt x="49301" y="10121"/>
                </a:cubicBezTo>
                <a:cubicBezTo>
                  <a:pt x="54889" y="4368"/>
                  <a:pt x="61175" y="13220"/>
                  <a:pt x="66865" y="12319"/>
                </a:cubicBezTo>
                <a:cubicBezTo>
                  <a:pt x="73621" y="11226"/>
                  <a:pt x="84302" y="3708"/>
                  <a:pt x="89141" y="12179"/>
                </a:cubicBezTo>
                <a:cubicBezTo>
                  <a:pt x="90284" y="14185"/>
                  <a:pt x="94132" y="12674"/>
                  <a:pt x="95313" y="11569"/>
                </a:cubicBezTo>
                <a:cubicBezTo>
                  <a:pt x="96342" y="10566"/>
                  <a:pt x="102577" y="11709"/>
                  <a:pt x="104013" y="11315"/>
                </a:cubicBezTo>
                <a:cubicBezTo>
                  <a:pt x="114185" y="8597"/>
                  <a:pt x="118846" y="1130"/>
                  <a:pt x="128943" y="12890"/>
                </a:cubicBezTo>
                <a:cubicBezTo>
                  <a:pt x="135013" y="19964"/>
                  <a:pt x="145249" y="6438"/>
                  <a:pt x="147129" y="7581"/>
                </a:cubicBezTo>
                <a:cubicBezTo>
                  <a:pt x="149555" y="9017"/>
                  <a:pt x="155892" y="5676"/>
                  <a:pt x="152654" y="3746"/>
                </a:cubicBezTo>
                <a:cubicBezTo>
                  <a:pt x="143344" y="-1841"/>
                  <a:pt x="139217" y="10845"/>
                  <a:pt x="131495" y="5321"/>
                </a:cubicBezTo>
                <a:cubicBezTo>
                  <a:pt x="127330" y="2387"/>
                  <a:pt x="121831" y="-482"/>
                  <a:pt x="116509" y="0"/>
                </a:cubicBezTo>
                <a:cubicBezTo>
                  <a:pt x="113525" y="292"/>
                  <a:pt x="101714" y="5740"/>
                  <a:pt x="100190" y="4457"/>
                </a:cubicBezTo>
                <a:cubicBezTo>
                  <a:pt x="98920" y="3390"/>
                  <a:pt x="96253" y="4089"/>
                  <a:pt x="95123" y="4965"/>
                </a:cubicBezTo>
                <a:cubicBezTo>
                  <a:pt x="92875" y="6731"/>
                  <a:pt x="91516" y="7835"/>
                  <a:pt x="89484" y="9779"/>
                </a:cubicBezTo>
                <a:cubicBezTo>
                  <a:pt x="91516" y="9601"/>
                  <a:pt x="93599" y="9385"/>
                  <a:pt x="95643" y="9169"/>
                </a:cubicBezTo>
                <a:cubicBezTo>
                  <a:pt x="90944" y="1003"/>
                  <a:pt x="83832" y="2006"/>
                  <a:pt x="75704" y="5118"/>
                </a:cubicBezTo>
                <a:cubicBezTo>
                  <a:pt x="61341" y="10591"/>
                  <a:pt x="55333" y="-3822"/>
                  <a:pt x="43459" y="8343"/>
                </a:cubicBezTo>
                <a:cubicBezTo>
                  <a:pt x="45364" y="8013"/>
                  <a:pt x="47256" y="7670"/>
                  <a:pt x="49136" y="7302"/>
                </a:cubicBezTo>
                <a:cubicBezTo>
                  <a:pt x="38569" y="-1409"/>
                  <a:pt x="21894" y="15125"/>
                  <a:pt x="13716" y="6299"/>
                </a:cubicBezTo>
                <a:cubicBezTo>
                  <a:pt x="12420" y="4889"/>
                  <a:pt x="9525" y="5232"/>
                  <a:pt x="8166" y="6400"/>
                </a:cubicBezTo>
                <a:cubicBezTo>
                  <a:pt x="6248" y="8801"/>
                  <a:pt x="3797" y="10172"/>
                  <a:pt x="774" y="10452"/>
                </a:cubicBezTo>
                <a:cubicBezTo>
                  <a:pt x="-3111" y="10490"/>
                  <a:pt x="-4825" y="15214"/>
                  <a:pt x="0" y="15201"/>
                </a:cubicBezTo>
              </a:path>
            </a:pathLst>
          </a:custGeom>
          <a:solidFill>
            <a:srgbClr val="231F2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9" name="Freeform 3"/>
          <p:cNvSpPr/>
          <p:nvPr/>
        </p:nvSpPr>
        <p:spPr>
          <a:xfrm>
            <a:off x="974725" y="741363"/>
            <a:ext cx="155575" cy="12700"/>
          </a:xfrm>
          <a:custGeom>
            <a:avLst/>
            <a:gdLst>
              <a:gd name="connsiteX0" fmla="*/ 0 w 155193"/>
              <a:gd name="connsiteY0" fmla="*/ 12509 h 12509"/>
              <a:gd name="connsiteX1" fmla="*/ 15582 w 155193"/>
              <a:gd name="connsiteY1" fmla="*/ 5803 h 12509"/>
              <a:gd name="connsiteX2" fmla="*/ 9055 w 155193"/>
              <a:gd name="connsiteY2" fmla="*/ 7340 h 12509"/>
              <a:gd name="connsiteX3" fmla="*/ 44996 w 155193"/>
              <a:gd name="connsiteY3" fmla="*/ 8775 h 12509"/>
              <a:gd name="connsiteX4" fmla="*/ 51511 w 155193"/>
              <a:gd name="connsiteY4" fmla="*/ 7239 h 12509"/>
              <a:gd name="connsiteX5" fmla="*/ 67602 w 155193"/>
              <a:gd name="connsiteY5" fmla="*/ 9613 h 12509"/>
              <a:gd name="connsiteX6" fmla="*/ 90804 w 155193"/>
              <a:gd name="connsiteY6" fmla="*/ 9982 h 12509"/>
              <a:gd name="connsiteX7" fmla="*/ 97523 w 155193"/>
              <a:gd name="connsiteY7" fmla="*/ 8699 h 12509"/>
              <a:gd name="connsiteX8" fmla="*/ 102552 w 155193"/>
              <a:gd name="connsiteY8" fmla="*/ 4368 h 12509"/>
              <a:gd name="connsiteX9" fmla="*/ 96050 w 155193"/>
              <a:gd name="connsiteY9" fmla="*/ 5905 h 12509"/>
              <a:gd name="connsiteX10" fmla="*/ 105600 w 155193"/>
              <a:gd name="connsiteY10" fmla="*/ 8458 h 12509"/>
              <a:gd name="connsiteX11" fmla="*/ 130606 w 155193"/>
              <a:gd name="connsiteY11" fmla="*/ 10706 h 12509"/>
              <a:gd name="connsiteX12" fmla="*/ 148488 w 155193"/>
              <a:gd name="connsiteY12" fmla="*/ 5181 h 12509"/>
              <a:gd name="connsiteX13" fmla="*/ 155193 w 155193"/>
              <a:gd name="connsiteY13" fmla="*/ 2857 h 12509"/>
              <a:gd name="connsiteX14" fmla="*/ 134023 w 155193"/>
              <a:gd name="connsiteY14" fmla="*/ 4470 h 12509"/>
              <a:gd name="connsiteX15" fmla="*/ 114439 w 155193"/>
              <a:gd name="connsiteY15" fmla="*/ 0 h 12509"/>
              <a:gd name="connsiteX16" fmla="*/ 102730 w 155193"/>
              <a:gd name="connsiteY16" fmla="*/ 3568 h 12509"/>
              <a:gd name="connsiteX17" fmla="*/ 96202 w 155193"/>
              <a:gd name="connsiteY17" fmla="*/ 5080 h 12509"/>
              <a:gd name="connsiteX18" fmla="*/ 91160 w 155193"/>
              <a:gd name="connsiteY18" fmla="*/ 9385 h 12509"/>
              <a:gd name="connsiteX19" fmla="*/ 97878 w 155193"/>
              <a:gd name="connsiteY19" fmla="*/ 8102 h 12509"/>
              <a:gd name="connsiteX20" fmla="*/ 74358 w 155193"/>
              <a:gd name="connsiteY20" fmla="*/ 6083 h 12509"/>
              <a:gd name="connsiteX21" fmla="*/ 56184 w 155193"/>
              <a:gd name="connsiteY21" fmla="*/ 1866 h 12509"/>
              <a:gd name="connsiteX22" fmla="*/ 45173 w 155193"/>
              <a:gd name="connsiteY22" fmla="*/ 7950 h 12509"/>
              <a:gd name="connsiteX23" fmla="*/ 51663 w 155193"/>
              <a:gd name="connsiteY23" fmla="*/ 6451 h 12509"/>
              <a:gd name="connsiteX24" fmla="*/ 15722 w 155193"/>
              <a:gd name="connsiteY24" fmla="*/ 5016 h 12509"/>
              <a:gd name="connsiteX25" fmla="*/ 9220 w 155193"/>
              <a:gd name="connsiteY25" fmla="*/ 6515 h 12509"/>
              <a:gd name="connsiteX26" fmla="*/ 4660 w 155193"/>
              <a:gd name="connsiteY26" fmla="*/ 9893 h 12509"/>
              <a:gd name="connsiteX27" fmla="*/ 0 w 155193"/>
              <a:gd name="connsiteY27" fmla="*/ 12509 h 1250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</a:cxnLst>
            <a:rect l="l" t="t" r="r" b="b"/>
            <a:pathLst>
              <a:path w="155193" h="12509">
                <a:moveTo>
                  <a:pt x="0" y="12509"/>
                </a:moveTo>
                <a:cubicBezTo>
                  <a:pt x="6883" y="12484"/>
                  <a:pt x="10248" y="10350"/>
                  <a:pt x="15582" y="5803"/>
                </a:cubicBezTo>
                <a:cubicBezTo>
                  <a:pt x="13411" y="6337"/>
                  <a:pt x="11226" y="6807"/>
                  <a:pt x="9055" y="7340"/>
                </a:cubicBezTo>
                <a:cubicBezTo>
                  <a:pt x="20726" y="19875"/>
                  <a:pt x="34340" y="-12"/>
                  <a:pt x="44996" y="8775"/>
                </a:cubicBezTo>
                <a:cubicBezTo>
                  <a:pt x="46202" y="9779"/>
                  <a:pt x="50584" y="8229"/>
                  <a:pt x="51511" y="7239"/>
                </a:cubicBezTo>
                <a:cubicBezTo>
                  <a:pt x="55714" y="2933"/>
                  <a:pt x="62864" y="10121"/>
                  <a:pt x="67602" y="9613"/>
                </a:cubicBezTo>
                <a:cubicBezTo>
                  <a:pt x="74409" y="8877"/>
                  <a:pt x="85839" y="1308"/>
                  <a:pt x="90804" y="9982"/>
                </a:cubicBezTo>
                <a:cubicBezTo>
                  <a:pt x="91655" y="11480"/>
                  <a:pt x="96647" y="9537"/>
                  <a:pt x="97523" y="8699"/>
                </a:cubicBezTo>
                <a:cubicBezTo>
                  <a:pt x="99047" y="7073"/>
                  <a:pt x="100723" y="5651"/>
                  <a:pt x="102552" y="4368"/>
                </a:cubicBezTo>
                <a:cubicBezTo>
                  <a:pt x="100368" y="4889"/>
                  <a:pt x="98196" y="5384"/>
                  <a:pt x="96050" y="5905"/>
                </a:cubicBezTo>
                <a:cubicBezTo>
                  <a:pt x="99555" y="8902"/>
                  <a:pt x="101079" y="9626"/>
                  <a:pt x="105600" y="8458"/>
                </a:cubicBezTo>
                <a:cubicBezTo>
                  <a:pt x="115455" y="5791"/>
                  <a:pt x="122173" y="889"/>
                  <a:pt x="130606" y="10706"/>
                </a:cubicBezTo>
                <a:cubicBezTo>
                  <a:pt x="135839" y="16827"/>
                  <a:pt x="147573" y="4610"/>
                  <a:pt x="148488" y="5181"/>
                </a:cubicBezTo>
                <a:cubicBezTo>
                  <a:pt x="150190" y="6184"/>
                  <a:pt x="155828" y="3251"/>
                  <a:pt x="155193" y="2857"/>
                </a:cubicBezTo>
                <a:cubicBezTo>
                  <a:pt x="146316" y="-2438"/>
                  <a:pt x="141312" y="9626"/>
                  <a:pt x="134023" y="4470"/>
                </a:cubicBezTo>
                <a:cubicBezTo>
                  <a:pt x="128193" y="292"/>
                  <a:pt x="121551" y="-1371"/>
                  <a:pt x="114439" y="0"/>
                </a:cubicBezTo>
                <a:cubicBezTo>
                  <a:pt x="109092" y="1016"/>
                  <a:pt x="106425" y="6743"/>
                  <a:pt x="102730" y="3568"/>
                </a:cubicBezTo>
                <a:cubicBezTo>
                  <a:pt x="101422" y="2451"/>
                  <a:pt x="97269" y="4229"/>
                  <a:pt x="96202" y="5080"/>
                </a:cubicBezTo>
                <a:cubicBezTo>
                  <a:pt x="94373" y="6337"/>
                  <a:pt x="92671" y="7759"/>
                  <a:pt x="91160" y="9385"/>
                </a:cubicBezTo>
                <a:cubicBezTo>
                  <a:pt x="93395" y="8966"/>
                  <a:pt x="95630" y="8521"/>
                  <a:pt x="97878" y="8102"/>
                </a:cubicBezTo>
                <a:cubicBezTo>
                  <a:pt x="92417" y="-1422"/>
                  <a:pt x="82842" y="2832"/>
                  <a:pt x="74358" y="6083"/>
                </a:cubicBezTo>
                <a:cubicBezTo>
                  <a:pt x="67957" y="8521"/>
                  <a:pt x="62572" y="622"/>
                  <a:pt x="56184" y="1866"/>
                </a:cubicBezTo>
                <a:cubicBezTo>
                  <a:pt x="50431" y="2959"/>
                  <a:pt x="49237" y="3746"/>
                  <a:pt x="45173" y="7950"/>
                </a:cubicBezTo>
                <a:cubicBezTo>
                  <a:pt x="47345" y="7454"/>
                  <a:pt x="49504" y="6946"/>
                  <a:pt x="51663" y="6451"/>
                </a:cubicBezTo>
                <a:cubicBezTo>
                  <a:pt x="40233" y="-3009"/>
                  <a:pt x="25285" y="15278"/>
                  <a:pt x="15722" y="5016"/>
                </a:cubicBezTo>
                <a:cubicBezTo>
                  <a:pt x="14655" y="3860"/>
                  <a:pt x="10147" y="5727"/>
                  <a:pt x="9220" y="6515"/>
                </a:cubicBezTo>
                <a:cubicBezTo>
                  <a:pt x="7683" y="7620"/>
                  <a:pt x="6184" y="8763"/>
                  <a:pt x="4660" y="9893"/>
                </a:cubicBezTo>
                <a:cubicBezTo>
                  <a:pt x="3301" y="9893"/>
                  <a:pt x="-3327" y="12547"/>
                  <a:pt x="0" y="12509"/>
                </a:cubicBezTo>
              </a:path>
            </a:pathLst>
          </a:custGeom>
          <a:solidFill>
            <a:srgbClr val="231F2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0" name="Freeform 3"/>
          <p:cNvSpPr/>
          <p:nvPr/>
        </p:nvSpPr>
        <p:spPr>
          <a:xfrm>
            <a:off x="974725" y="763588"/>
            <a:ext cx="155575" cy="12700"/>
          </a:xfrm>
          <a:custGeom>
            <a:avLst/>
            <a:gdLst>
              <a:gd name="connsiteX0" fmla="*/ 0 w 155130"/>
              <a:gd name="connsiteY0" fmla="*/ 12750 h 12750"/>
              <a:gd name="connsiteX1" fmla="*/ 15532 w 155130"/>
              <a:gd name="connsiteY1" fmla="*/ 6019 h 12750"/>
              <a:gd name="connsiteX2" fmla="*/ 9016 w 155130"/>
              <a:gd name="connsiteY2" fmla="*/ 7505 h 12750"/>
              <a:gd name="connsiteX3" fmla="*/ 44958 w 155130"/>
              <a:gd name="connsiteY3" fmla="*/ 8940 h 12750"/>
              <a:gd name="connsiteX4" fmla="*/ 51473 w 155130"/>
              <a:gd name="connsiteY4" fmla="*/ 7442 h 12750"/>
              <a:gd name="connsiteX5" fmla="*/ 67602 w 155130"/>
              <a:gd name="connsiteY5" fmla="*/ 9880 h 12750"/>
              <a:gd name="connsiteX6" fmla="*/ 90754 w 155130"/>
              <a:gd name="connsiteY6" fmla="*/ 10159 h 12750"/>
              <a:gd name="connsiteX7" fmla="*/ 97497 w 155130"/>
              <a:gd name="connsiteY7" fmla="*/ 8890 h 12750"/>
              <a:gd name="connsiteX8" fmla="*/ 102527 w 155130"/>
              <a:gd name="connsiteY8" fmla="*/ 4584 h 12750"/>
              <a:gd name="connsiteX9" fmla="*/ 95999 w 155130"/>
              <a:gd name="connsiteY9" fmla="*/ 6070 h 12750"/>
              <a:gd name="connsiteX10" fmla="*/ 129184 w 155130"/>
              <a:gd name="connsiteY10" fmla="*/ 9296 h 12750"/>
              <a:gd name="connsiteX11" fmla="*/ 148450 w 155130"/>
              <a:gd name="connsiteY11" fmla="*/ 5346 h 12750"/>
              <a:gd name="connsiteX12" fmla="*/ 155130 w 155130"/>
              <a:gd name="connsiteY12" fmla="*/ 2971 h 12750"/>
              <a:gd name="connsiteX13" fmla="*/ 133972 w 155130"/>
              <a:gd name="connsiteY13" fmla="*/ 4546 h 12750"/>
              <a:gd name="connsiteX14" fmla="*/ 114350 w 155130"/>
              <a:gd name="connsiteY14" fmla="*/ 0 h 12750"/>
              <a:gd name="connsiteX15" fmla="*/ 102654 w 155130"/>
              <a:gd name="connsiteY15" fmla="*/ 3695 h 12750"/>
              <a:gd name="connsiteX16" fmla="*/ 96151 w 155130"/>
              <a:gd name="connsiteY16" fmla="*/ 5143 h 12750"/>
              <a:gd name="connsiteX17" fmla="*/ 91109 w 155130"/>
              <a:gd name="connsiteY17" fmla="*/ 9448 h 12750"/>
              <a:gd name="connsiteX18" fmla="*/ 97828 w 155130"/>
              <a:gd name="connsiteY18" fmla="*/ 8267 h 12750"/>
              <a:gd name="connsiteX19" fmla="*/ 74282 w 155130"/>
              <a:gd name="connsiteY19" fmla="*/ 6121 h 12750"/>
              <a:gd name="connsiteX20" fmla="*/ 56133 w 155130"/>
              <a:gd name="connsiteY20" fmla="*/ 1866 h 12750"/>
              <a:gd name="connsiteX21" fmla="*/ 45084 w 155130"/>
              <a:gd name="connsiteY21" fmla="*/ 8013 h 12750"/>
              <a:gd name="connsiteX22" fmla="*/ 51612 w 155130"/>
              <a:gd name="connsiteY22" fmla="*/ 6565 h 12750"/>
              <a:gd name="connsiteX23" fmla="*/ 15671 w 155130"/>
              <a:gd name="connsiteY23" fmla="*/ 5130 h 12750"/>
              <a:gd name="connsiteX24" fmla="*/ 9144 w 155130"/>
              <a:gd name="connsiteY24" fmla="*/ 6565 h 12750"/>
              <a:gd name="connsiteX25" fmla="*/ 4572 w 155130"/>
              <a:gd name="connsiteY25" fmla="*/ 9905 h 12750"/>
              <a:gd name="connsiteX26" fmla="*/ 0 w 155130"/>
              <a:gd name="connsiteY26" fmla="*/ 12750 h 127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</a:cxnLst>
            <a:rect l="l" t="t" r="r" b="b"/>
            <a:pathLst>
              <a:path w="155130" h="12750">
                <a:moveTo>
                  <a:pt x="0" y="12750"/>
                </a:moveTo>
                <a:cubicBezTo>
                  <a:pt x="6908" y="12750"/>
                  <a:pt x="10147" y="10591"/>
                  <a:pt x="15532" y="6019"/>
                </a:cubicBezTo>
                <a:cubicBezTo>
                  <a:pt x="13373" y="6553"/>
                  <a:pt x="11201" y="6997"/>
                  <a:pt x="9016" y="7505"/>
                </a:cubicBezTo>
                <a:cubicBezTo>
                  <a:pt x="20713" y="20078"/>
                  <a:pt x="33832" y="-228"/>
                  <a:pt x="44958" y="8940"/>
                </a:cubicBezTo>
                <a:cubicBezTo>
                  <a:pt x="46278" y="10020"/>
                  <a:pt x="50444" y="8534"/>
                  <a:pt x="51473" y="7442"/>
                </a:cubicBezTo>
                <a:cubicBezTo>
                  <a:pt x="55702" y="3136"/>
                  <a:pt x="62877" y="10312"/>
                  <a:pt x="67602" y="9880"/>
                </a:cubicBezTo>
                <a:cubicBezTo>
                  <a:pt x="74358" y="9296"/>
                  <a:pt x="85788" y="1435"/>
                  <a:pt x="90754" y="10159"/>
                </a:cubicBezTo>
                <a:cubicBezTo>
                  <a:pt x="91694" y="11747"/>
                  <a:pt x="96532" y="9842"/>
                  <a:pt x="97497" y="8890"/>
                </a:cubicBezTo>
                <a:cubicBezTo>
                  <a:pt x="99009" y="7289"/>
                  <a:pt x="100672" y="5854"/>
                  <a:pt x="102527" y="4584"/>
                </a:cubicBezTo>
                <a:cubicBezTo>
                  <a:pt x="100342" y="5105"/>
                  <a:pt x="98158" y="5562"/>
                  <a:pt x="95999" y="6070"/>
                </a:cubicBezTo>
                <a:cubicBezTo>
                  <a:pt x="107454" y="15887"/>
                  <a:pt x="117525" y="-5067"/>
                  <a:pt x="129184" y="9296"/>
                </a:cubicBezTo>
                <a:cubicBezTo>
                  <a:pt x="136093" y="17780"/>
                  <a:pt x="146507" y="4165"/>
                  <a:pt x="148450" y="5346"/>
                </a:cubicBezTo>
                <a:cubicBezTo>
                  <a:pt x="150190" y="6413"/>
                  <a:pt x="156019" y="3492"/>
                  <a:pt x="155130" y="2971"/>
                </a:cubicBezTo>
                <a:cubicBezTo>
                  <a:pt x="147370" y="-1676"/>
                  <a:pt x="138493" y="10159"/>
                  <a:pt x="133972" y="4546"/>
                </a:cubicBezTo>
                <a:cubicBezTo>
                  <a:pt x="129768" y="-558"/>
                  <a:pt x="120370" y="-1066"/>
                  <a:pt x="114350" y="0"/>
                </a:cubicBezTo>
                <a:cubicBezTo>
                  <a:pt x="109004" y="965"/>
                  <a:pt x="106400" y="6858"/>
                  <a:pt x="102654" y="3695"/>
                </a:cubicBezTo>
                <a:cubicBezTo>
                  <a:pt x="101244" y="2463"/>
                  <a:pt x="97294" y="4267"/>
                  <a:pt x="96151" y="5143"/>
                </a:cubicBezTo>
                <a:cubicBezTo>
                  <a:pt x="94284" y="6426"/>
                  <a:pt x="92621" y="7861"/>
                  <a:pt x="91109" y="9448"/>
                </a:cubicBezTo>
                <a:cubicBezTo>
                  <a:pt x="93344" y="9042"/>
                  <a:pt x="95580" y="8648"/>
                  <a:pt x="97828" y="8267"/>
                </a:cubicBezTo>
                <a:cubicBezTo>
                  <a:pt x="92341" y="-1333"/>
                  <a:pt x="82892" y="2806"/>
                  <a:pt x="74282" y="6121"/>
                </a:cubicBezTo>
                <a:cubicBezTo>
                  <a:pt x="67767" y="8585"/>
                  <a:pt x="62522" y="711"/>
                  <a:pt x="56133" y="1866"/>
                </a:cubicBezTo>
                <a:cubicBezTo>
                  <a:pt x="50380" y="2933"/>
                  <a:pt x="49161" y="3848"/>
                  <a:pt x="45084" y="8013"/>
                </a:cubicBezTo>
                <a:cubicBezTo>
                  <a:pt x="47282" y="7569"/>
                  <a:pt x="49453" y="7035"/>
                  <a:pt x="51612" y="6565"/>
                </a:cubicBezTo>
                <a:cubicBezTo>
                  <a:pt x="40182" y="-2882"/>
                  <a:pt x="25095" y="15252"/>
                  <a:pt x="15671" y="5130"/>
                </a:cubicBezTo>
                <a:cubicBezTo>
                  <a:pt x="14490" y="3835"/>
                  <a:pt x="10147" y="5715"/>
                  <a:pt x="9144" y="6565"/>
                </a:cubicBezTo>
                <a:cubicBezTo>
                  <a:pt x="7632" y="7721"/>
                  <a:pt x="6121" y="8826"/>
                  <a:pt x="4572" y="9905"/>
                </a:cubicBezTo>
                <a:cubicBezTo>
                  <a:pt x="3136" y="9944"/>
                  <a:pt x="-3441" y="12763"/>
                  <a:pt x="0" y="12750"/>
                </a:cubicBezTo>
              </a:path>
            </a:pathLst>
          </a:custGeom>
          <a:solidFill>
            <a:srgbClr val="231F2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pic>
        <p:nvPicPr>
          <p:cNvPr id="153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6300" y="508000"/>
            <a:ext cx="39370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423" name="TextBox 1"/>
          <p:cNvSpPr txBox="1">
            <a:spLocks noChangeArrowheads="1"/>
          </p:cNvSpPr>
          <p:nvPr/>
        </p:nvSpPr>
        <p:spPr bwMode="auto">
          <a:xfrm>
            <a:off x="1295400" y="584200"/>
            <a:ext cx="1550988" cy="249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>
            <a:prstTxWarp prst="textNoShape">
              <a:avLst/>
            </a:prstTxWarp>
            <a:spAutoFit/>
          </a:bodyPr>
          <a:lstStyle/>
          <a:p>
            <a:pPr>
              <a:lnSpc>
                <a:spcPts val="1600"/>
              </a:lnSpc>
            </a:pPr>
            <a:r>
              <a:rPr lang="en-US" altLang="zh-CN" sz="1400">
                <a:solidFill>
                  <a:srgbClr val="231F20"/>
                </a:solidFill>
                <a:latin typeface="Arial Bold" pitchFamily="-72" charset="0"/>
                <a:cs typeface="Times New Roman" pitchFamily="-72" charset="0"/>
              </a:rPr>
              <a:t>Lahjakkuuden</a:t>
            </a:r>
            <a:r>
              <a:rPr lang="en-US" altLang="zh-CN" sz="1400">
                <a:latin typeface="Arial Bold" pitchFamily="-72" charset="0"/>
                <a:cs typeface="Times New Roman" pitchFamily="-72" charset="0"/>
              </a:rPr>
              <a:t> </a:t>
            </a:r>
            <a:r>
              <a:rPr lang="en-US" altLang="zh-CN" sz="1400">
                <a:solidFill>
                  <a:srgbClr val="231F20"/>
                </a:solidFill>
                <a:latin typeface="Arial Bold" pitchFamily="-72" charset="0"/>
                <a:cs typeface="Times New Roman" pitchFamily="-72" charset="0"/>
              </a:rPr>
              <a:t>lajit</a:t>
            </a:r>
          </a:p>
        </p:txBody>
      </p:sp>
      <p:sp>
        <p:nvSpPr>
          <p:cNvPr id="15424" name="TextBox 1"/>
          <p:cNvSpPr txBox="1">
            <a:spLocks noChangeArrowheads="1"/>
          </p:cNvSpPr>
          <p:nvPr/>
        </p:nvSpPr>
        <p:spPr bwMode="auto">
          <a:xfrm>
            <a:off x="9296400" y="520700"/>
            <a:ext cx="438150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>
            <a:prstTxWarp prst="textNoShape">
              <a:avLst/>
            </a:prstTxWarp>
            <a:spAutoFit/>
          </a:bodyPr>
          <a:lstStyle/>
          <a:p>
            <a:pPr>
              <a:lnSpc>
                <a:spcPts val="1100"/>
              </a:lnSpc>
            </a:pPr>
            <a:r>
              <a:rPr lang="en-US" altLang="zh-CN" sz="1000">
                <a:solidFill>
                  <a:srgbClr val="231F20"/>
                </a:solidFill>
                <a:latin typeface="Arial Bold" pitchFamily="-72" charset="0"/>
                <a:cs typeface="Times New Roman" pitchFamily="-72" charset="0"/>
              </a:rPr>
              <a:t>Liite</a:t>
            </a:r>
            <a:r>
              <a:rPr lang="en-US" altLang="zh-CN" sz="1000">
                <a:latin typeface="Arial Bold" pitchFamily="-72" charset="0"/>
                <a:cs typeface="Times New Roman" pitchFamily="-72" charset="0"/>
              </a:rPr>
              <a:t> </a:t>
            </a:r>
            <a:r>
              <a:rPr lang="en-US" altLang="zh-CN" sz="1000">
                <a:solidFill>
                  <a:srgbClr val="231F20"/>
                </a:solidFill>
                <a:latin typeface="Arial Bold" pitchFamily="-72" charset="0"/>
                <a:cs typeface="Times New Roman" pitchFamily="-72" charset="0"/>
              </a:rPr>
              <a:t>21</a:t>
            </a:r>
          </a:p>
        </p:txBody>
      </p:sp>
      <p:sp>
        <p:nvSpPr>
          <p:cNvPr id="1071" name="TextBox 1"/>
          <p:cNvSpPr txBox="1"/>
          <p:nvPr/>
        </p:nvSpPr>
        <p:spPr>
          <a:xfrm>
            <a:off x="2032000" y="6578600"/>
            <a:ext cx="7867650" cy="630238"/>
          </a:xfrm>
          <a:prstGeom prst="rect">
            <a:avLst/>
          </a:prstGeom>
          <a:noFill/>
        </p:spPr>
        <p:txBody>
          <a:bodyPr wrap="none" lIns="0" tIns="0" rIns="0">
            <a:prstTxWarp prst="textNoShape">
              <a:avLst/>
            </a:prstTxWarp>
            <a:spAutoFit/>
          </a:bodyPr>
          <a:lstStyle/>
          <a:p>
            <a:pPr>
              <a:lnSpc>
                <a:spcPts val="1400"/>
              </a:lnSpc>
              <a:tabLst>
                <a:tab pos="2768600" algn="l"/>
                <a:tab pos="5054600" algn="l"/>
                <a:tab pos="5613400" algn="l"/>
              </a:tabLst>
            </a:pPr>
            <a:endParaRPr lang="en-US" altLang="zh-CN" sz="1200">
              <a:solidFill>
                <a:srgbClr val="231F20"/>
              </a:solidFill>
              <a:latin typeface="Times New Roman" pitchFamily="-72" charset="0"/>
              <a:cs typeface="Times New Roman" pitchFamily="-72" charset="0"/>
            </a:endParaRPr>
          </a:p>
          <a:p>
            <a:pPr>
              <a:lnSpc>
                <a:spcPts val="1000"/>
              </a:lnSpc>
              <a:tabLst>
                <a:tab pos="2768600" algn="l"/>
                <a:tab pos="5054600" algn="l"/>
                <a:tab pos="5613400" algn="l"/>
              </a:tabLst>
            </a:pPr>
            <a:endParaRPr lang="en-US" altLang="zh-CN">
              <a:latin typeface="Calibri" pitchFamily="-72" charset="0"/>
              <a:ea typeface="宋体" pitchFamily="-72" charset="-122"/>
              <a:cs typeface="宋体" pitchFamily="-72" charset="-122"/>
            </a:endParaRPr>
          </a:p>
          <a:p>
            <a:pPr>
              <a:lnSpc>
                <a:spcPts val="1100"/>
              </a:lnSpc>
              <a:tabLst>
                <a:tab pos="2768600" algn="l"/>
                <a:tab pos="5054600" algn="l"/>
                <a:tab pos="5613400" algn="l"/>
              </a:tabLst>
            </a:pPr>
            <a:r>
              <a:rPr lang="en-US" altLang="zh-CN">
                <a:latin typeface="Calibri" pitchFamily="-72" charset="0"/>
                <a:ea typeface="宋体" pitchFamily="-72" charset="-122"/>
                <a:cs typeface="宋体" pitchFamily="-72" charset="-122"/>
              </a:rPr>
              <a:t>			</a:t>
            </a:r>
            <a:r>
              <a:rPr lang="en-US" altLang="zh-CN" sz="900" i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Lähde:</a:t>
            </a:r>
            <a:r>
              <a:rPr lang="en-US" altLang="zh-CN" sz="9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900" i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Gardner,</a:t>
            </a:r>
            <a:r>
              <a:rPr lang="en-US" altLang="zh-CN" sz="9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900" i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Howard</a:t>
            </a:r>
            <a:r>
              <a:rPr lang="en-US" altLang="zh-CN" sz="9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900" i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1983.</a:t>
            </a:r>
            <a:r>
              <a:rPr lang="en-US" altLang="zh-CN" sz="9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900" i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Frames</a:t>
            </a:r>
            <a:r>
              <a:rPr lang="en-US" altLang="zh-CN" sz="9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900" i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of</a:t>
            </a:r>
            <a:r>
              <a:rPr lang="en-US" altLang="zh-CN" sz="9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900" i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mind:</a:t>
            </a:r>
          </a:p>
          <a:p>
            <a:pPr>
              <a:lnSpc>
                <a:spcPts val="1100"/>
              </a:lnSpc>
              <a:tabLst>
                <a:tab pos="2768600" algn="l"/>
                <a:tab pos="5054600" algn="l"/>
                <a:tab pos="5613400" algn="l"/>
              </a:tabLst>
            </a:pPr>
            <a:r>
              <a:rPr lang="en-US" altLang="zh-CN">
                <a:latin typeface="Calibri" pitchFamily="-72" charset="0"/>
                <a:cs typeface="宋体" pitchFamily="-72" charset="-122"/>
              </a:rPr>
              <a:t>		</a:t>
            </a:r>
            <a:r>
              <a:rPr lang="en-US" altLang="zh-CN" sz="900" i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the</a:t>
            </a:r>
            <a:r>
              <a:rPr lang="en-US" altLang="zh-CN" sz="9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900" i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theory</a:t>
            </a:r>
            <a:r>
              <a:rPr lang="en-US" altLang="zh-CN" sz="9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900" i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of</a:t>
            </a:r>
            <a:r>
              <a:rPr lang="en-US" altLang="zh-CN" sz="9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900" i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multiple</a:t>
            </a:r>
            <a:r>
              <a:rPr lang="en-US" altLang="zh-CN" sz="9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900" i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intelligences.</a:t>
            </a:r>
            <a:r>
              <a:rPr lang="en-US" altLang="zh-CN" sz="9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900" i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New</a:t>
            </a:r>
            <a:r>
              <a:rPr lang="en-US" altLang="zh-CN" sz="9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900" i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York:</a:t>
            </a:r>
            <a:r>
              <a:rPr lang="en-US" altLang="zh-CN" sz="9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900" i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Basic</a:t>
            </a:r>
            <a:r>
              <a:rPr lang="en-US" altLang="zh-CN" sz="9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900" i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Books.</a:t>
            </a:r>
            <a:endParaRPr lang="en-US" altLang="zh-CN" sz="800" i="1">
              <a:solidFill>
                <a:srgbClr val="5E1F82"/>
              </a:solidFill>
              <a:latin typeface="Times New Roman" pitchFamily="-72" charset="0"/>
              <a:ea typeface="Times New Roman" pitchFamily="-72" charset="0"/>
              <a:cs typeface="Times New Roman" pitchFamily="-72" charset="0"/>
            </a:endParaRPr>
          </a:p>
        </p:txBody>
      </p:sp>
      <p:pic>
        <p:nvPicPr>
          <p:cNvPr id="15440" name="Picture 1104" descr="lahjakkuus_kuva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90800" y="1295400"/>
            <a:ext cx="5638800" cy="5570538"/>
          </a:xfrm>
          <a:prstGeom prst="rect">
            <a:avLst/>
          </a:prstGeom>
          <a:noFill/>
        </p:spPr>
      </p:pic>
      <p:sp>
        <p:nvSpPr>
          <p:cNvPr id="1034" name="TextBox 1"/>
          <p:cNvSpPr txBox="1"/>
          <p:nvPr/>
        </p:nvSpPr>
        <p:spPr>
          <a:xfrm>
            <a:off x="2549525" y="7315200"/>
            <a:ext cx="5832475" cy="173038"/>
          </a:xfrm>
          <a:prstGeom prst="rect">
            <a:avLst/>
          </a:prstGeom>
          <a:noFill/>
        </p:spPr>
        <p:txBody>
          <a:bodyPr wrap="none" lIns="0" tIns="0" rIns="0">
            <a:prstTxWarp prst="textNoShape">
              <a:avLst/>
            </a:prstTxWarp>
            <a:spAutoFit/>
          </a:bodyPr>
          <a:lstStyle/>
          <a:p>
            <a:pPr>
              <a:lnSpc>
                <a:spcPts val="1000"/>
              </a:lnSpc>
              <a:tabLst>
                <a:tab pos="444500" algn="l"/>
                <a:tab pos="482600" algn="l"/>
              </a:tabLst>
            </a:pP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Sari</a:t>
            </a:r>
            <a:r>
              <a:rPr lang="en-US" altLang="zh-CN" sz="8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Toivakka</a:t>
            </a:r>
            <a:r>
              <a:rPr lang="en-US" altLang="zh-CN" sz="8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&amp;</a:t>
            </a:r>
            <a:r>
              <a:rPr lang="en-US" altLang="zh-CN" sz="8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Miina</a:t>
            </a:r>
            <a:r>
              <a:rPr lang="en-US" altLang="zh-CN" sz="8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Maasola:</a:t>
            </a:r>
            <a:r>
              <a:rPr lang="en-US" altLang="zh-CN" sz="8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Itsetunto</a:t>
            </a:r>
            <a:r>
              <a:rPr lang="en-US" altLang="zh-CN" sz="8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kohdalleen!</a:t>
            </a:r>
            <a:r>
              <a:rPr lang="en-US" altLang="zh-CN" sz="8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Harjoituksia</a:t>
            </a:r>
            <a:r>
              <a:rPr lang="en-US" altLang="zh-CN" sz="8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itsetuntemuksen</a:t>
            </a:r>
            <a:r>
              <a:rPr lang="en-US" altLang="zh-CN" sz="8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ja</a:t>
            </a:r>
            <a:r>
              <a:rPr lang="en-US" altLang="zh-CN" sz="8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vuorovaikutustaitojen</a:t>
            </a:r>
            <a:r>
              <a:rPr lang="en-US" altLang="zh-CN" sz="8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oppimiseen</a:t>
            </a:r>
            <a:r>
              <a:rPr lang="en-US" altLang="zh-CN" sz="8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(PS-kustannus</a:t>
            </a:r>
            <a:r>
              <a:rPr lang="en-US" altLang="zh-CN" sz="8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2011)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9170988" y="439738"/>
            <a:ext cx="752475" cy="250825"/>
          </a:xfrm>
          <a:custGeom>
            <a:avLst/>
            <a:gdLst>
              <a:gd name="connsiteX0" fmla="*/ 0 w 752830"/>
              <a:gd name="connsiteY0" fmla="*/ 0 h 250964"/>
              <a:gd name="connsiteX1" fmla="*/ 752830 w 752830"/>
              <a:gd name="connsiteY1" fmla="*/ 0 h 250964"/>
              <a:gd name="connsiteX2" fmla="*/ 752830 w 752830"/>
              <a:gd name="connsiteY2" fmla="*/ 250964 h 250964"/>
              <a:gd name="connsiteX3" fmla="*/ 0 w 752830"/>
              <a:gd name="connsiteY3" fmla="*/ 250964 h 250964"/>
              <a:gd name="connsiteX4" fmla="*/ 0 w 752830"/>
              <a:gd name="connsiteY4" fmla="*/ 0 h 25096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752830" h="250964">
                <a:moveTo>
                  <a:pt x="0" y="0"/>
                </a:moveTo>
                <a:lnTo>
                  <a:pt x="752830" y="0"/>
                </a:lnTo>
                <a:lnTo>
                  <a:pt x="752830" y="250964"/>
                </a:lnTo>
                <a:lnTo>
                  <a:pt x="0" y="250964"/>
                </a:lnTo>
                <a:lnTo>
                  <a:pt x="0" y="0"/>
                </a:lnTo>
              </a:path>
            </a:pathLst>
          </a:custGeom>
          <a:solidFill>
            <a:srgbClr val="EAF0A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" name="Freeform 3"/>
          <p:cNvSpPr/>
          <p:nvPr/>
        </p:nvSpPr>
        <p:spPr>
          <a:xfrm>
            <a:off x="749300" y="927100"/>
            <a:ext cx="8428038" cy="19050"/>
          </a:xfrm>
          <a:custGeom>
            <a:avLst/>
            <a:gdLst>
              <a:gd name="connsiteX0" fmla="*/ 6350 w 8427695"/>
              <a:gd name="connsiteY0" fmla="*/ 6350 h 19050"/>
              <a:gd name="connsiteX1" fmla="*/ 8421345 w 8427695"/>
              <a:gd name="connsiteY1" fmla="*/ 6350 h 190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8427695" h="19050">
                <a:moveTo>
                  <a:pt x="6350" y="6350"/>
                </a:moveTo>
                <a:lnTo>
                  <a:pt x="8421345" y="6350"/>
                </a:lnTo>
              </a:path>
            </a:pathLst>
          </a:custGeom>
          <a:ln w="12700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5" name="Freeform 3"/>
          <p:cNvSpPr/>
          <p:nvPr/>
        </p:nvSpPr>
        <p:spPr>
          <a:xfrm>
            <a:off x="9917113" y="684213"/>
            <a:ext cx="19050" cy="255587"/>
          </a:xfrm>
          <a:custGeom>
            <a:avLst/>
            <a:gdLst>
              <a:gd name="connsiteX0" fmla="*/ 6350 w 19050"/>
              <a:gd name="connsiteY0" fmla="*/ 248742 h 255092"/>
              <a:gd name="connsiteX1" fmla="*/ 6350 w 19050"/>
              <a:gd name="connsiteY1" fmla="*/ 6350 h 25509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9050" h="255092">
                <a:moveTo>
                  <a:pt x="6350" y="248742"/>
                </a:moveTo>
                <a:lnTo>
                  <a:pt x="6350" y="6350"/>
                </a:lnTo>
              </a:path>
            </a:pathLst>
          </a:custGeom>
          <a:ln w="12700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6" name="Freeform 3"/>
          <p:cNvSpPr/>
          <p:nvPr/>
        </p:nvSpPr>
        <p:spPr>
          <a:xfrm>
            <a:off x="9164638" y="923925"/>
            <a:ext cx="765175" cy="15875"/>
          </a:xfrm>
          <a:custGeom>
            <a:avLst/>
            <a:gdLst>
              <a:gd name="connsiteX0" fmla="*/ 6350 w 765530"/>
              <a:gd name="connsiteY0" fmla="*/ 9525 h 15875"/>
              <a:gd name="connsiteX1" fmla="*/ 759180 w 765530"/>
              <a:gd name="connsiteY1" fmla="*/ 9525 h 15875"/>
              <a:gd name="connsiteX2" fmla="*/ 759180 w 765530"/>
              <a:gd name="connsiteY2" fmla="*/ 6350 h 1587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</a:cxnLst>
            <a:rect l="l" t="t" r="r" b="b"/>
            <a:pathLst>
              <a:path w="765530" h="15875">
                <a:moveTo>
                  <a:pt x="6350" y="9525"/>
                </a:moveTo>
                <a:lnTo>
                  <a:pt x="759180" y="9525"/>
                </a:lnTo>
                <a:lnTo>
                  <a:pt x="759180" y="6350"/>
                </a:lnTo>
              </a:path>
            </a:pathLst>
          </a:custGeom>
          <a:ln w="12700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7" name="Freeform 3"/>
          <p:cNvSpPr/>
          <p:nvPr/>
        </p:nvSpPr>
        <p:spPr>
          <a:xfrm>
            <a:off x="730250" y="414338"/>
            <a:ext cx="8466138" cy="101600"/>
          </a:xfrm>
          <a:custGeom>
            <a:avLst/>
            <a:gdLst>
              <a:gd name="connsiteX0" fmla="*/ 25400 w 8465795"/>
              <a:gd name="connsiteY0" fmla="*/ 25400 h 101600"/>
              <a:gd name="connsiteX1" fmla="*/ 8440395 w 8465795"/>
              <a:gd name="connsiteY1" fmla="*/ 25400 h 1016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8465795" h="101600">
                <a:moveTo>
                  <a:pt x="25400" y="25400"/>
                </a:moveTo>
                <a:lnTo>
                  <a:pt x="8440395" y="25400"/>
                </a:lnTo>
              </a:path>
            </a:pathLst>
          </a:custGeom>
          <a:ln w="50800">
            <a:solidFill>
              <a:srgbClr val="BACF0E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8" name="Freeform 3"/>
          <p:cNvSpPr/>
          <p:nvPr/>
        </p:nvSpPr>
        <p:spPr>
          <a:xfrm>
            <a:off x="755650" y="439738"/>
            <a:ext cx="101600" cy="276225"/>
          </a:xfrm>
          <a:custGeom>
            <a:avLst/>
            <a:gdLst>
              <a:gd name="connsiteX0" fmla="*/ 25400 w 101600"/>
              <a:gd name="connsiteY0" fmla="*/ 250964 h 276364"/>
              <a:gd name="connsiteX1" fmla="*/ 25400 w 101600"/>
              <a:gd name="connsiteY1" fmla="*/ 25400 h 27636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01600" h="276364">
                <a:moveTo>
                  <a:pt x="25400" y="250964"/>
                </a:moveTo>
                <a:lnTo>
                  <a:pt x="25400" y="25400"/>
                </a:lnTo>
              </a:path>
            </a:pathLst>
          </a:custGeom>
          <a:ln w="50800">
            <a:solidFill>
              <a:srgbClr val="BACF0E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9" name="Freeform 3"/>
          <p:cNvSpPr/>
          <p:nvPr/>
        </p:nvSpPr>
        <p:spPr>
          <a:xfrm>
            <a:off x="755650" y="665163"/>
            <a:ext cx="101600" cy="290512"/>
          </a:xfrm>
          <a:custGeom>
            <a:avLst/>
            <a:gdLst>
              <a:gd name="connsiteX0" fmla="*/ 25400 w 101600"/>
              <a:gd name="connsiteY0" fmla="*/ 264617 h 290017"/>
              <a:gd name="connsiteX1" fmla="*/ 25400 w 101600"/>
              <a:gd name="connsiteY1" fmla="*/ 25400 h 290017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01600" h="290017">
                <a:moveTo>
                  <a:pt x="25400" y="264617"/>
                </a:moveTo>
                <a:lnTo>
                  <a:pt x="25400" y="25400"/>
                </a:lnTo>
              </a:path>
            </a:pathLst>
          </a:custGeom>
          <a:ln w="50800">
            <a:solidFill>
              <a:srgbClr val="BACF0E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" name="Freeform 3"/>
          <p:cNvSpPr/>
          <p:nvPr/>
        </p:nvSpPr>
        <p:spPr>
          <a:xfrm>
            <a:off x="771525" y="927100"/>
            <a:ext cx="8389938" cy="19050"/>
          </a:xfrm>
          <a:custGeom>
            <a:avLst/>
            <a:gdLst>
              <a:gd name="connsiteX0" fmla="*/ 6350 w 8389595"/>
              <a:gd name="connsiteY0" fmla="*/ 6350 h 19050"/>
              <a:gd name="connsiteX1" fmla="*/ 8383245 w 8389595"/>
              <a:gd name="connsiteY1" fmla="*/ 6350 h 190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8389595" h="19050">
                <a:moveTo>
                  <a:pt x="6350" y="6350"/>
                </a:moveTo>
                <a:lnTo>
                  <a:pt x="8383245" y="6350"/>
                </a:lnTo>
              </a:path>
            </a:pathLst>
          </a:custGeom>
          <a:ln w="12700">
            <a:solidFill>
              <a:srgbClr val="BACF0E">
                <a:alpha val="100000"/>
              </a:srgb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1" name="Freeform 3"/>
          <p:cNvSpPr/>
          <p:nvPr/>
        </p:nvSpPr>
        <p:spPr>
          <a:xfrm>
            <a:off x="749300" y="927100"/>
            <a:ext cx="19050" cy="19050"/>
          </a:xfrm>
          <a:custGeom>
            <a:avLst/>
            <a:gdLst>
              <a:gd name="connsiteX0" fmla="*/ 6350 w 19050"/>
              <a:gd name="connsiteY0" fmla="*/ 6350 h 19050"/>
              <a:gd name="connsiteX1" fmla="*/ 15875 w 19050"/>
              <a:gd name="connsiteY1" fmla="*/ 6350 h 190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9050" h="19050">
                <a:moveTo>
                  <a:pt x="6350" y="6350"/>
                </a:moveTo>
                <a:lnTo>
                  <a:pt x="15875" y="6350"/>
                </a:lnTo>
              </a:path>
            </a:pathLst>
          </a:custGeom>
          <a:ln w="12700">
            <a:solidFill>
              <a:srgbClr val="BACF0E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2" name="Freeform 3"/>
          <p:cNvSpPr/>
          <p:nvPr/>
        </p:nvSpPr>
        <p:spPr>
          <a:xfrm>
            <a:off x="9155113" y="927100"/>
            <a:ext cx="19050" cy="19050"/>
          </a:xfrm>
          <a:custGeom>
            <a:avLst/>
            <a:gdLst>
              <a:gd name="connsiteX0" fmla="*/ 6350 w 19050"/>
              <a:gd name="connsiteY0" fmla="*/ 6350 h 19050"/>
              <a:gd name="connsiteX1" fmla="*/ 15875 w 19050"/>
              <a:gd name="connsiteY1" fmla="*/ 6350 h 190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9050" h="19050">
                <a:moveTo>
                  <a:pt x="6350" y="6350"/>
                </a:moveTo>
                <a:lnTo>
                  <a:pt x="15875" y="6350"/>
                </a:lnTo>
              </a:path>
            </a:pathLst>
          </a:custGeom>
          <a:ln w="12700">
            <a:solidFill>
              <a:srgbClr val="BACF0E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3" name="Freeform 3"/>
          <p:cNvSpPr/>
          <p:nvPr/>
        </p:nvSpPr>
        <p:spPr>
          <a:xfrm>
            <a:off x="9145588" y="414338"/>
            <a:ext cx="806450" cy="101600"/>
          </a:xfrm>
          <a:custGeom>
            <a:avLst/>
            <a:gdLst>
              <a:gd name="connsiteX0" fmla="*/ 25400 w 806805"/>
              <a:gd name="connsiteY0" fmla="*/ 25400 h 101600"/>
              <a:gd name="connsiteX1" fmla="*/ 781405 w 806805"/>
              <a:gd name="connsiteY1" fmla="*/ 25400 h 1016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806805" h="101600">
                <a:moveTo>
                  <a:pt x="25400" y="25400"/>
                </a:moveTo>
                <a:lnTo>
                  <a:pt x="781405" y="25400"/>
                </a:lnTo>
              </a:path>
            </a:pathLst>
          </a:custGeom>
          <a:ln w="50800">
            <a:solidFill>
              <a:srgbClr val="BACF0E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4" name="Freeform 3"/>
          <p:cNvSpPr/>
          <p:nvPr/>
        </p:nvSpPr>
        <p:spPr>
          <a:xfrm>
            <a:off x="9917113" y="458788"/>
            <a:ext cx="19050" cy="238125"/>
          </a:xfrm>
          <a:custGeom>
            <a:avLst/>
            <a:gdLst>
              <a:gd name="connsiteX0" fmla="*/ 6350 w 19050"/>
              <a:gd name="connsiteY0" fmla="*/ 231914 h 238264"/>
              <a:gd name="connsiteX1" fmla="*/ 6350 w 19050"/>
              <a:gd name="connsiteY1" fmla="*/ 6350 h 23826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9050" h="238264">
                <a:moveTo>
                  <a:pt x="6350" y="231914"/>
                </a:moveTo>
                <a:lnTo>
                  <a:pt x="6350" y="6350"/>
                </a:lnTo>
              </a:path>
            </a:pathLst>
          </a:custGeom>
          <a:ln w="12700">
            <a:solidFill>
              <a:srgbClr val="BACF0E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5" name="Freeform 3"/>
          <p:cNvSpPr/>
          <p:nvPr/>
        </p:nvSpPr>
        <p:spPr>
          <a:xfrm>
            <a:off x="9917113" y="698500"/>
            <a:ext cx="19050" cy="219075"/>
          </a:xfrm>
          <a:custGeom>
            <a:avLst/>
            <a:gdLst>
              <a:gd name="connsiteX0" fmla="*/ 6350 w 19050"/>
              <a:gd name="connsiteY0" fmla="*/ 212458 h 218808"/>
              <a:gd name="connsiteX1" fmla="*/ 6350 w 19050"/>
              <a:gd name="connsiteY1" fmla="*/ 6350 h 21880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9050" h="218808">
                <a:moveTo>
                  <a:pt x="6350" y="212458"/>
                </a:moveTo>
                <a:lnTo>
                  <a:pt x="6350" y="6350"/>
                </a:lnTo>
              </a:path>
            </a:pathLst>
          </a:custGeom>
          <a:ln w="12700">
            <a:solidFill>
              <a:srgbClr val="BACF0E">
                <a:alpha val="100000"/>
              </a:srgb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6" name="Freeform 3"/>
          <p:cNvSpPr/>
          <p:nvPr/>
        </p:nvSpPr>
        <p:spPr>
          <a:xfrm>
            <a:off x="9917113" y="917575"/>
            <a:ext cx="19050" cy="19050"/>
          </a:xfrm>
          <a:custGeom>
            <a:avLst/>
            <a:gdLst>
              <a:gd name="connsiteX0" fmla="*/ 6350 w 19050"/>
              <a:gd name="connsiteY0" fmla="*/ 15506 h 19050"/>
              <a:gd name="connsiteX1" fmla="*/ 6350 w 19050"/>
              <a:gd name="connsiteY1" fmla="*/ 6350 h 190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9050" h="19050">
                <a:moveTo>
                  <a:pt x="6350" y="15506"/>
                </a:moveTo>
                <a:lnTo>
                  <a:pt x="6350" y="6350"/>
                </a:lnTo>
              </a:path>
            </a:pathLst>
          </a:custGeom>
          <a:ln w="12700">
            <a:solidFill>
              <a:srgbClr val="BACF0E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7" name="Freeform 3"/>
          <p:cNvSpPr/>
          <p:nvPr/>
        </p:nvSpPr>
        <p:spPr>
          <a:xfrm>
            <a:off x="9917113" y="684213"/>
            <a:ext cx="19050" cy="19050"/>
          </a:xfrm>
          <a:custGeom>
            <a:avLst/>
            <a:gdLst>
              <a:gd name="connsiteX0" fmla="*/ 6350 w 19050"/>
              <a:gd name="connsiteY0" fmla="*/ 15519 h 19050"/>
              <a:gd name="connsiteX1" fmla="*/ 6350 w 19050"/>
              <a:gd name="connsiteY1" fmla="*/ 6350 h 190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9050" h="19050">
                <a:moveTo>
                  <a:pt x="6350" y="15519"/>
                </a:moveTo>
                <a:lnTo>
                  <a:pt x="6350" y="6350"/>
                </a:lnTo>
              </a:path>
            </a:pathLst>
          </a:custGeom>
          <a:ln w="12700">
            <a:solidFill>
              <a:srgbClr val="BACF0E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8" name="Freeform 3"/>
          <p:cNvSpPr/>
          <p:nvPr/>
        </p:nvSpPr>
        <p:spPr>
          <a:xfrm>
            <a:off x="9186863" y="927100"/>
            <a:ext cx="727075" cy="19050"/>
          </a:xfrm>
          <a:custGeom>
            <a:avLst/>
            <a:gdLst>
              <a:gd name="connsiteX0" fmla="*/ 6350 w 727900"/>
              <a:gd name="connsiteY0" fmla="*/ 6350 h 19050"/>
              <a:gd name="connsiteX1" fmla="*/ 721550 w 727900"/>
              <a:gd name="connsiteY1" fmla="*/ 6350 h 190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727900" h="19050">
                <a:moveTo>
                  <a:pt x="6350" y="6350"/>
                </a:moveTo>
                <a:lnTo>
                  <a:pt x="721550" y="6350"/>
                </a:lnTo>
              </a:path>
            </a:pathLst>
          </a:custGeom>
          <a:ln w="12700">
            <a:solidFill>
              <a:srgbClr val="BACF0E">
                <a:alpha val="100000"/>
              </a:srgb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9" name="Freeform 3"/>
          <p:cNvSpPr/>
          <p:nvPr/>
        </p:nvSpPr>
        <p:spPr>
          <a:xfrm>
            <a:off x="9164638" y="927100"/>
            <a:ext cx="19050" cy="19050"/>
          </a:xfrm>
          <a:custGeom>
            <a:avLst/>
            <a:gdLst>
              <a:gd name="connsiteX0" fmla="*/ 6350 w 19050"/>
              <a:gd name="connsiteY0" fmla="*/ 6350 h 19050"/>
              <a:gd name="connsiteX1" fmla="*/ 15773 w 19050"/>
              <a:gd name="connsiteY1" fmla="*/ 6350 h 190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9050" h="19050">
                <a:moveTo>
                  <a:pt x="6350" y="6350"/>
                </a:moveTo>
                <a:lnTo>
                  <a:pt x="15773" y="6350"/>
                </a:lnTo>
              </a:path>
            </a:pathLst>
          </a:custGeom>
          <a:ln w="12700">
            <a:solidFill>
              <a:srgbClr val="BACF0E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0" name="Freeform 3"/>
          <p:cNvSpPr/>
          <p:nvPr/>
        </p:nvSpPr>
        <p:spPr>
          <a:xfrm>
            <a:off x="9907588" y="923925"/>
            <a:ext cx="22225" cy="15875"/>
          </a:xfrm>
          <a:custGeom>
            <a:avLst/>
            <a:gdLst>
              <a:gd name="connsiteX0" fmla="*/ 6350 w 22135"/>
              <a:gd name="connsiteY0" fmla="*/ 9525 h 15875"/>
              <a:gd name="connsiteX1" fmla="*/ 15785 w 22135"/>
              <a:gd name="connsiteY1" fmla="*/ 9525 h 15875"/>
              <a:gd name="connsiteX2" fmla="*/ 15785 w 22135"/>
              <a:gd name="connsiteY2" fmla="*/ 6350 h 1587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</a:cxnLst>
            <a:rect l="l" t="t" r="r" b="b"/>
            <a:pathLst>
              <a:path w="22135" h="15875">
                <a:moveTo>
                  <a:pt x="6350" y="9525"/>
                </a:moveTo>
                <a:lnTo>
                  <a:pt x="15785" y="9525"/>
                </a:lnTo>
                <a:lnTo>
                  <a:pt x="15785" y="6350"/>
                </a:lnTo>
              </a:path>
            </a:pathLst>
          </a:custGeom>
          <a:ln w="12700">
            <a:solidFill>
              <a:srgbClr val="BACF0E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1" name="Freeform 3"/>
          <p:cNvSpPr/>
          <p:nvPr/>
        </p:nvSpPr>
        <p:spPr>
          <a:xfrm>
            <a:off x="909638" y="515938"/>
            <a:ext cx="255587" cy="347662"/>
          </a:xfrm>
          <a:custGeom>
            <a:avLst/>
            <a:gdLst>
              <a:gd name="connsiteX0" fmla="*/ 255574 w 255574"/>
              <a:gd name="connsiteY0" fmla="*/ 347548 h 347548"/>
              <a:gd name="connsiteX1" fmla="*/ 0 w 255574"/>
              <a:gd name="connsiteY1" fmla="*/ 347548 h 347548"/>
              <a:gd name="connsiteX2" fmla="*/ 0 w 255574"/>
              <a:gd name="connsiteY2" fmla="*/ 0 h 347548"/>
              <a:gd name="connsiteX3" fmla="*/ 255574 w 255574"/>
              <a:gd name="connsiteY3" fmla="*/ 0 h 347548"/>
              <a:gd name="connsiteX4" fmla="*/ 255574 w 255574"/>
              <a:gd name="connsiteY4" fmla="*/ 347548 h 34754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255574" h="347548">
                <a:moveTo>
                  <a:pt x="255574" y="347548"/>
                </a:moveTo>
                <a:lnTo>
                  <a:pt x="0" y="347548"/>
                </a:lnTo>
                <a:lnTo>
                  <a:pt x="0" y="0"/>
                </a:lnTo>
                <a:lnTo>
                  <a:pt x="255574" y="0"/>
                </a:lnTo>
                <a:lnTo>
                  <a:pt x="255574" y="347548"/>
                </a:lnTo>
              </a:path>
            </a:pathLst>
          </a:custGeom>
          <a:solidFill>
            <a:srgbClr val="7B7979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2" name="Freeform 3"/>
          <p:cNvSpPr/>
          <p:nvPr/>
        </p:nvSpPr>
        <p:spPr>
          <a:xfrm>
            <a:off x="909638" y="530225"/>
            <a:ext cx="255587" cy="333375"/>
          </a:xfrm>
          <a:custGeom>
            <a:avLst/>
            <a:gdLst>
              <a:gd name="connsiteX0" fmla="*/ 255574 w 255574"/>
              <a:gd name="connsiteY0" fmla="*/ 257860 h 332295"/>
              <a:gd name="connsiteX1" fmla="*/ 255574 w 255574"/>
              <a:gd name="connsiteY1" fmla="*/ 76073 h 332295"/>
              <a:gd name="connsiteX2" fmla="*/ 109766 w 255574"/>
              <a:gd name="connsiteY2" fmla="*/ 0 h 332295"/>
              <a:gd name="connsiteX3" fmla="*/ 0 w 255574"/>
              <a:gd name="connsiteY3" fmla="*/ 37528 h 332295"/>
              <a:gd name="connsiteX4" fmla="*/ 0 w 255574"/>
              <a:gd name="connsiteY4" fmla="*/ 296456 h 332295"/>
              <a:gd name="connsiteX5" fmla="*/ 85547 w 255574"/>
              <a:gd name="connsiteY5" fmla="*/ 332295 h 332295"/>
              <a:gd name="connsiteX6" fmla="*/ 133972 w 255574"/>
              <a:gd name="connsiteY6" fmla="*/ 332295 h 332295"/>
              <a:gd name="connsiteX7" fmla="*/ 255574 w 255574"/>
              <a:gd name="connsiteY7" fmla="*/ 257860 h 33229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</a:cxnLst>
            <a:rect l="l" t="t" r="r" b="b"/>
            <a:pathLst>
              <a:path w="255574" h="332295">
                <a:moveTo>
                  <a:pt x="255574" y="257860"/>
                </a:moveTo>
                <a:lnTo>
                  <a:pt x="255574" y="76073"/>
                </a:lnTo>
                <a:cubicBezTo>
                  <a:pt x="224574" y="30302"/>
                  <a:pt x="170865" y="0"/>
                  <a:pt x="109766" y="0"/>
                </a:cubicBezTo>
                <a:cubicBezTo>
                  <a:pt x="68148" y="0"/>
                  <a:pt x="29933" y="14071"/>
                  <a:pt x="0" y="37528"/>
                </a:cubicBezTo>
                <a:lnTo>
                  <a:pt x="0" y="296456"/>
                </a:lnTo>
                <a:cubicBezTo>
                  <a:pt x="24041" y="315264"/>
                  <a:pt x="53378" y="327977"/>
                  <a:pt x="85547" y="332295"/>
                </a:cubicBezTo>
                <a:lnTo>
                  <a:pt x="133972" y="332295"/>
                </a:lnTo>
                <a:cubicBezTo>
                  <a:pt x="184912" y="325513"/>
                  <a:pt x="228727" y="297510"/>
                  <a:pt x="255574" y="257860"/>
                </a:cubicBezTo>
              </a:path>
            </a:pathLst>
          </a:custGeom>
          <a:solidFill>
            <a:srgbClr val="FFFF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3" name="Freeform 3"/>
          <p:cNvSpPr/>
          <p:nvPr/>
        </p:nvSpPr>
        <p:spPr>
          <a:xfrm>
            <a:off x="958850" y="598488"/>
            <a:ext cx="152400" cy="15875"/>
          </a:xfrm>
          <a:custGeom>
            <a:avLst/>
            <a:gdLst>
              <a:gd name="connsiteX0" fmla="*/ 0 w 152501"/>
              <a:gd name="connsiteY0" fmla="*/ 15811 h 15811"/>
              <a:gd name="connsiteX1" fmla="*/ 12712 w 152501"/>
              <a:gd name="connsiteY1" fmla="*/ 9766 h 15811"/>
              <a:gd name="connsiteX2" fmla="*/ 7124 w 152501"/>
              <a:gd name="connsiteY2" fmla="*/ 9715 h 15811"/>
              <a:gd name="connsiteX3" fmla="*/ 43573 w 152501"/>
              <a:gd name="connsiteY3" fmla="*/ 11633 h 15811"/>
              <a:gd name="connsiteX4" fmla="*/ 49250 w 152501"/>
              <a:gd name="connsiteY4" fmla="*/ 10629 h 15811"/>
              <a:gd name="connsiteX5" fmla="*/ 66840 w 152501"/>
              <a:gd name="connsiteY5" fmla="*/ 12928 h 15811"/>
              <a:gd name="connsiteX6" fmla="*/ 89052 w 152501"/>
              <a:gd name="connsiteY6" fmla="*/ 12585 h 15811"/>
              <a:gd name="connsiteX7" fmla="*/ 95275 w 152501"/>
              <a:gd name="connsiteY7" fmla="*/ 12077 h 15811"/>
              <a:gd name="connsiteX8" fmla="*/ 104000 w 152501"/>
              <a:gd name="connsiteY8" fmla="*/ 11925 h 15811"/>
              <a:gd name="connsiteX9" fmla="*/ 129374 w 152501"/>
              <a:gd name="connsiteY9" fmla="*/ 13792 h 15811"/>
              <a:gd name="connsiteX10" fmla="*/ 147104 w 152501"/>
              <a:gd name="connsiteY10" fmla="*/ 8051 h 15811"/>
              <a:gd name="connsiteX11" fmla="*/ 152501 w 152501"/>
              <a:gd name="connsiteY11" fmla="*/ 3873 h 15811"/>
              <a:gd name="connsiteX12" fmla="*/ 131343 w 152501"/>
              <a:gd name="connsiteY12" fmla="*/ 5461 h 15811"/>
              <a:gd name="connsiteX13" fmla="*/ 116344 w 152501"/>
              <a:gd name="connsiteY13" fmla="*/ 0 h 15811"/>
              <a:gd name="connsiteX14" fmla="*/ 100037 w 152501"/>
              <a:gd name="connsiteY14" fmla="*/ 4610 h 15811"/>
              <a:gd name="connsiteX15" fmla="*/ 94970 w 152501"/>
              <a:gd name="connsiteY15" fmla="*/ 4991 h 15811"/>
              <a:gd name="connsiteX16" fmla="*/ 89331 w 152501"/>
              <a:gd name="connsiteY16" fmla="*/ 9880 h 15811"/>
              <a:gd name="connsiteX17" fmla="*/ 95516 w 152501"/>
              <a:gd name="connsiteY17" fmla="*/ 9423 h 15811"/>
              <a:gd name="connsiteX18" fmla="*/ 75539 w 152501"/>
              <a:gd name="connsiteY18" fmla="*/ 5118 h 15811"/>
              <a:gd name="connsiteX19" fmla="*/ 43319 w 152501"/>
              <a:gd name="connsiteY19" fmla="*/ 8445 h 15811"/>
              <a:gd name="connsiteX20" fmla="*/ 49022 w 152501"/>
              <a:gd name="connsiteY20" fmla="*/ 7480 h 15811"/>
              <a:gd name="connsiteX21" fmla="*/ 13588 w 152501"/>
              <a:gd name="connsiteY21" fmla="*/ 6553 h 15811"/>
              <a:gd name="connsiteX22" fmla="*/ 8000 w 152501"/>
              <a:gd name="connsiteY22" fmla="*/ 6426 h 15811"/>
              <a:gd name="connsiteX23" fmla="*/ 584 w 152501"/>
              <a:gd name="connsiteY23" fmla="*/ 10490 h 15811"/>
              <a:gd name="connsiteX24" fmla="*/ 0 w 152501"/>
              <a:gd name="connsiteY24" fmla="*/ 15811 h 1581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</a:cxnLst>
            <a:rect l="l" t="t" r="r" b="b"/>
            <a:pathLst>
              <a:path w="152501" h="15811">
                <a:moveTo>
                  <a:pt x="0" y="15811"/>
                </a:moveTo>
                <a:cubicBezTo>
                  <a:pt x="5816" y="15748"/>
                  <a:pt x="8102" y="13728"/>
                  <a:pt x="12712" y="9766"/>
                </a:cubicBezTo>
                <a:cubicBezTo>
                  <a:pt x="10858" y="9766"/>
                  <a:pt x="8991" y="9715"/>
                  <a:pt x="7124" y="9715"/>
                </a:cubicBezTo>
                <a:cubicBezTo>
                  <a:pt x="19291" y="22783"/>
                  <a:pt x="32791" y="2730"/>
                  <a:pt x="43573" y="11633"/>
                </a:cubicBezTo>
                <a:cubicBezTo>
                  <a:pt x="45250" y="13004"/>
                  <a:pt x="47955" y="11988"/>
                  <a:pt x="49250" y="10629"/>
                </a:cubicBezTo>
                <a:cubicBezTo>
                  <a:pt x="55079" y="4673"/>
                  <a:pt x="61074" y="13855"/>
                  <a:pt x="66840" y="12928"/>
                </a:cubicBezTo>
                <a:cubicBezTo>
                  <a:pt x="73456" y="11874"/>
                  <a:pt x="84391" y="4381"/>
                  <a:pt x="89052" y="12585"/>
                </a:cubicBezTo>
                <a:cubicBezTo>
                  <a:pt x="90335" y="14795"/>
                  <a:pt x="93929" y="13360"/>
                  <a:pt x="95275" y="12077"/>
                </a:cubicBezTo>
                <a:cubicBezTo>
                  <a:pt x="96405" y="10998"/>
                  <a:pt x="102412" y="12357"/>
                  <a:pt x="104000" y="11925"/>
                </a:cubicBezTo>
                <a:cubicBezTo>
                  <a:pt x="112572" y="9626"/>
                  <a:pt x="120777" y="7670"/>
                  <a:pt x="129374" y="13792"/>
                </a:cubicBezTo>
                <a:cubicBezTo>
                  <a:pt x="135940" y="18478"/>
                  <a:pt x="145732" y="7226"/>
                  <a:pt x="147104" y="8051"/>
                </a:cubicBezTo>
                <a:cubicBezTo>
                  <a:pt x="149847" y="9702"/>
                  <a:pt x="156006" y="5969"/>
                  <a:pt x="152501" y="3873"/>
                </a:cubicBezTo>
                <a:cubicBezTo>
                  <a:pt x="143078" y="-1790"/>
                  <a:pt x="139090" y="10985"/>
                  <a:pt x="131343" y="5461"/>
                </a:cubicBezTo>
                <a:cubicBezTo>
                  <a:pt x="127330" y="2628"/>
                  <a:pt x="121513" y="-457"/>
                  <a:pt x="116344" y="0"/>
                </a:cubicBezTo>
                <a:cubicBezTo>
                  <a:pt x="111937" y="431"/>
                  <a:pt x="102438" y="6642"/>
                  <a:pt x="100037" y="4610"/>
                </a:cubicBezTo>
                <a:cubicBezTo>
                  <a:pt x="98678" y="3454"/>
                  <a:pt x="96227" y="4025"/>
                  <a:pt x="94970" y="4991"/>
                </a:cubicBezTo>
                <a:cubicBezTo>
                  <a:pt x="92697" y="6756"/>
                  <a:pt x="91363" y="7899"/>
                  <a:pt x="89331" y="9880"/>
                </a:cubicBezTo>
                <a:cubicBezTo>
                  <a:pt x="91401" y="9715"/>
                  <a:pt x="93446" y="9563"/>
                  <a:pt x="95516" y="9423"/>
                </a:cubicBezTo>
                <a:cubicBezTo>
                  <a:pt x="90779" y="1143"/>
                  <a:pt x="83756" y="1943"/>
                  <a:pt x="75539" y="5118"/>
                </a:cubicBezTo>
                <a:cubicBezTo>
                  <a:pt x="60985" y="10680"/>
                  <a:pt x="55232" y="-3797"/>
                  <a:pt x="43319" y="8445"/>
                </a:cubicBezTo>
                <a:cubicBezTo>
                  <a:pt x="45224" y="8127"/>
                  <a:pt x="47104" y="7785"/>
                  <a:pt x="49022" y="7480"/>
                </a:cubicBezTo>
                <a:cubicBezTo>
                  <a:pt x="38468" y="-1219"/>
                  <a:pt x="21475" y="15024"/>
                  <a:pt x="13588" y="6553"/>
                </a:cubicBezTo>
                <a:cubicBezTo>
                  <a:pt x="12179" y="5029"/>
                  <a:pt x="9512" y="5118"/>
                  <a:pt x="8000" y="6426"/>
                </a:cubicBezTo>
                <a:cubicBezTo>
                  <a:pt x="6096" y="8851"/>
                  <a:pt x="3632" y="10210"/>
                  <a:pt x="584" y="10490"/>
                </a:cubicBezTo>
                <a:cubicBezTo>
                  <a:pt x="-3505" y="10490"/>
                  <a:pt x="-4787" y="15836"/>
                  <a:pt x="0" y="15811"/>
                </a:cubicBezTo>
              </a:path>
            </a:pathLst>
          </a:custGeom>
          <a:solidFill>
            <a:srgbClr val="231F2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4" name="Freeform 3"/>
          <p:cNvSpPr/>
          <p:nvPr/>
        </p:nvSpPr>
        <p:spPr>
          <a:xfrm>
            <a:off x="958850" y="620713"/>
            <a:ext cx="152400" cy="14287"/>
          </a:xfrm>
          <a:custGeom>
            <a:avLst/>
            <a:gdLst>
              <a:gd name="connsiteX0" fmla="*/ 0 w 153606"/>
              <a:gd name="connsiteY0" fmla="*/ 14947 h 14947"/>
              <a:gd name="connsiteX1" fmla="*/ 14274 w 153606"/>
              <a:gd name="connsiteY1" fmla="*/ 8470 h 14947"/>
              <a:gd name="connsiteX2" fmla="*/ 8102 w 153606"/>
              <a:gd name="connsiteY2" fmla="*/ 9131 h 14947"/>
              <a:gd name="connsiteX3" fmla="*/ 44056 w 153606"/>
              <a:gd name="connsiteY3" fmla="*/ 10566 h 14947"/>
              <a:gd name="connsiteX4" fmla="*/ 50190 w 153606"/>
              <a:gd name="connsiteY4" fmla="*/ 9893 h 14947"/>
              <a:gd name="connsiteX5" fmla="*/ 90055 w 153606"/>
              <a:gd name="connsiteY5" fmla="*/ 12001 h 14947"/>
              <a:gd name="connsiteX6" fmla="*/ 96202 w 153606"/>
              <a:gd name="connsiteY6" fmla="*/ 11341 h 14947"/>
              <a:gd name="connsiteX7" fmla="*/ 100622 w 153606"/>
              <a:gd name="connsiteY7" fmla="*/ 7543 h 14947"/>
              <a:gd name="connsiteX8" fmla="*/ 95097 w 153606"/>
              <a:gd name="connsiteY8" fmla="*/ 7683 h 14947"/>
              <a:gd name="connsiteX9" fmla="*/ 128295 w 153606"/>
              <a:gd name="connsiteY9" fmla="*/ 10909 h 14947"/>
              <a:gd name="connsiteX10" fmla="*/ 148043 w 153606"/>
              <a:gd name="connsiteY10" fmla="*/ 7366 h 14947"/>
              <a:gd name="connsiteX11" fmla="*/ 153606 w 153606"/>
              <a:gd name="connsiteY11" fmla="*/ 3644 h 14947"/>
              <a:gd name="connsiteX12" fmla="*/ 132918 w 153606"/>
              <a:gd name="connsiteY12" fmla="*/ 5651 h 14947"/>
              <a:gd name="connsiteX13" fmla="*/ 117462 w 153606"/>
              <a:gd name="connsiteY13" fmla="*/ 0 h 14947"/>
              <a:gd name="connsiteX14" fmla="*/ 101612 w 153606"/>
              <a:gd name="connsiteY14" fmla="*/ 4749 h 14947"/>
              <a:gd name="connsiteX15" fmla="*/ 96100 w 153606"/>
              <a:gd name="connsiteY15" fmla="*/ 4902 h 14947"/>
              <a:gd name="connsiteX16" fmla="*/ 90424 w 153606"/>
              <a:gd name="connsiteY16" fmla="*/ 9753 h 14947"/>
              <a:gd name="connsiteX17" fmla="*/ 96583 w 153606"/>
              <a:gd name="connsiteY17" fmla="*/ 9067 h 14947"/>
              <a:gd name="connsiteX18" fmla="*/ 76657 w 153606"/>
              <a:gd name="connsiteY18" fmla="*/ 5092 h 14947"/>
              <a:gd name="connsiteX19" fmla="*/ 44437 w 153606"/>
              <a:gd name="connsiteY19" fmla="*/ 8305 h 14947"/>
              <a:gd name="connsiteX20" fmla="*/ 50558 w 153606"/>
              <a:gd name="connsiteY20" fmla="*/ 7620 h 14947"/>
              <a:gd name="connsiteX21" fmla="*/ 14630 w 153606"/>
              <a:gd name="connsiteY21" fmla="*/ 6197 h 14947"/>
              <a:gd name="connsiteX22" fmla="*/ 8470 w 153606"/>
              <a:gd name="connsiteY22" fmla="*/ 6883 h 14947"/>
              <a:gd name="connsiteX23" fmla="*/ 2628 w 153606"/>
              <a:gd name="connsiteY23" fmla="*/ 10414 h 14947"/>
              <a:gd name="connsiteX24" fmla="*/ 0 w 153606"/>
              <a:gd name="connsiteY24" fmla="*/ 14947 h 14947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</a:cxnLst>
            <a:rect l="l" t="t" r="r" b="b"/>
            <a:pathLst>
              <a:path w="153606" h="14947">
                <a:moveTo>
                  <a:pt x="0" y="14947"/>
                </a:moveTo>
                <a:cubicBezTo>
                  <a:pt x="6464" y="14897"/>
                  <a:pt x="9245" y="12725"/>
                  <a:pt x="14274" y="8470"/>
                </a:cubicBezTo>
                <a:cubicBezTo>
                  <a:pt x="12191" y="8686"/>
                  <a:pt x="10172" y="8915"/>
                  <a:pt x="8102" y="9131"/>
                </a:cubicBezTo>
                <a:cubicBezTo>
                  <a:pt x="20066" y="21996"/>
                  <a:pt x="33604" y="1943"/>
                  <a:pt x="44056" y="10566"/>
                </a:cubicBezTo>
                <a:cubicBezTo>
                  <a:pt x="45758" y="11988"/>
                  <a:pt x="48679" y="11417"/>
                  <a:pt x="50190" y="9893"/>
                </a:cubicBezTo>
                <a:lnTo>
                  <a:pt x="90055" y="12001"/>
                </a:lnTo>
                <a:cubicBezTo>
                  <a:pt x="91160" y="13944"/>
                  <a:pt x="95097" y="12395"/>
                  <a:pt x="96202" y="11341"/>
                </a:cubicBezTo>
                <a:cubicBezTo>
                  <a:pt x="97675" y="10058"/>
                  <a:pt x="99136" y="8788"/>
                  <a:pt x="100622" y="7543"/>
                </a:cubicBezTo>
                <a:cubicBezTo>
                  <a:pt x="98755" y="7581"/>
                  <a:pt x="96913" y="7620"/>
                  <a:pt x="95097" y="7683"/>
                </a:cubicBezTo>
                <a:cubicBezTo>
                  <a:pt x="106794" y="17678"/>
                  <a:pt x="116827" y="-3149"/>
                  <a:pt x="128295" y="10909"/>
                </a:cubicBezTo>
                <a:cubicBezTo>
                  <a:pt x="135686" y="19977"/>
                  <a:pt x="145161" y="5638"/>
                  <a:pt x="148043" y="7366"/>
                </a:cubicBezTo>
                <a:cubicBezTo>
                  <a:pt x="150329" y="8737"/>
                  <a:pt x="156743" y="5537"/>
                  <a:pt x="153606" y="3644"/>
                </a:cubicBezTo>
                <a:cubicBezTo>
                  <a:pt x="145503" y="-1219"/>
                  <a:pt x="137693" y="11506"/>
                  <a:pt x="132918" y="5651"/>
                </a:cubicBezTo>
                <a:cubicBezTo>
                  <a:pt x="129895" y="1943"/>
                  <a:pt x="121894" y="-419"/>
                  <a:pt x="117462" y="0"/>
                </a:cubicBezTo>
                <a:cubicBezTo>
                  <a:pt x="114960" y="215"/>
                  <a:pt x="102489" y="5511"/>
                  <a:pt x="101612" y="4749"/>
                </a:cubicBezTo>
                <a:cubicBezTo>
                  <a:pt x="100126" y="3530"/>
                  <a:pt x="97574" y="3759"/>
                  <a:pt x="96100" y="4902"/>
                </a:cubicBezTo>
                <a:cubicBezTo>
                  <a:pt x="93802" y="6680"/>
                  <a:pt x="92468" y="7772"/>
                  <a:pt x="90424" y="9753"/>
                </a:cubicBezTo>
                <a:cubicBezTo>
                  <a:pt x="92481" y="9525"/>
                  <a:pt x="94513" y="9283"/>
                  <a:pt x="96583" y="9067"/>
                </a:cubicBezTo>
                <a:cubicBezTo>
                  <a:pt x="91935" y="927"/>
                  <a:pt x="84670" y="2019"/>
                  <a:pt x="76657" y="5092"/>
                </a:cubicBezTo>
                <a:cubicBezTo>
                  <a:pt x="62331" y="10566"/>
                  <a:pt x="56261" y="-3873"/>
                  <a:pt x="44437" y="8305"/>
                </a:cubicBezTo>
                <a:cubicBezTo>
                  <a:pt x="46456" y="8077"/>
                  <a:pt x="48526" y="7835"/>
                  <a:pt x="50558" y="7620"/>
                </a:cubicBezTo>
                <a:cubicBezTo>
                  <a:pt x="39903" y="-1168"/>
                  <a:pt x="22631" y="14808"/>
                  <a:pt x="14630" y="6197"/>
                </a:cubicBezTo>
                <a:cubicBezTo>
                  <a:pt x="13055" y="4483"/>
                  <a:pt x="9956" y="5613"/>
                  <a:pt x="8470" y="6883"/>
                </a:cubicBezTo>
                <a:cubicBezTo>
                  <a:pt x="6515" y="8064"/>
                  <a:pt x="4572" y="9245"/>
                  <a:pt x="2628" y="10414"/>
                </a:cubicBezTo>
                <a:cubicBezTo>
                  <a:pt x="-368" y="10452"/>
                  <a:pt x="-4762" y="14986"/>
                  <a:pt x="0" y="14947"/>
                </a:cubicBezTo>
              </a:path>
            </a:pathLst>
          </a:custGeom>
          <a:solidFill>
            <a:srgbClr val="231F2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5" name="Freeform 3"/>
          <p:cNvSpPr/>
          <p:nvPr/>
        </p:nvSpPr>
        <p:spPr>
          <a:xfrm>
            <a:off x="957263" y="642938"/>
            <a:ext cx="155575" cy="14287"/>
          </a:xfrm>
          <a:custGeom>
            <a:avLst/>
            <a:gdLst>
              <a:gd name="connsiteX0" fmla="*/ 0 w 154241"/>
              <a:gd name="connsiteY0" fmla="*/ 13931 h 13931"/>
              <a:gd name="connsiteX1" fmla="*/ 14274 w 154241"/>
              <a:gd name="connsiteY1" fmla="*/ 7531 h 13931"/>
              <a:gd name="connsiteX2" fmla="*/ 8204 w 154241"/>
              <a:gd name="connsiteY2" fmla="*/ 8458 h 13931"/>
              <a:gd name="connsiteX3" fmla="*/ 44132 w 154241"/>
              <a:gd name="connsiteY3" fmla="*/ 9893 h 13931"/>
              <a:gd name="connsiteX4" fmla="*/ 50673 w 154241"/>
              <a:gd name="connsiteY4" fmla="*/ 8521 h 13931"/>
              <a:gd name="connsiteX5" fmla="*/ 66827 w 154241"/>
              <a:gd name="connsiteY5" fmla="*/ 11061 h 13931"/>
              <a:gd name="connsiteX6" fmla="*/ 89890 w 154241"/>
              <a:gd name="connsiteY6" fmla="*/ 10947 h 13931"/>
              <a:gd name="connsiteX7" fmla="*/ 96215 w 154241"/>
              <a:gd name="connsiteY7" fmla="*/ 10401 h 13931"/>
              <a:gd name="connsiteX8" fmla="*/ 101244 w 154241"/>
              <a:gd name="connsiteY8" fmla="*/ 6095 h 13931"/>
              <a:gd name="connsiteX9" fmla="*/ 95161 w 154241"/>
              <a:gd name="connsiteY9" fmla="*/ 7010 h 13931"/>
              <a:gd name="connsiteX10" fmla="*/ 104851 w 154241"/>
              <a:gd name="connsiteY10" fmla="*/ 9982 h 13931"/>
              <a:gd name="connsiteX11" fmla="*/ 129908 w 154241"/>
              <a:gd name="connsiteY11" fmla="*/ 12052 h 13931"/>
              <a:gd name="connsiteX12" fmla="*/ 147650 w 154241"/>
              <a:gd name="connsiteY12" fmla="*/ 6299 h 13931"/>
              <a:gd name="connsiteX13" fmla="*/ 154241 w 154241"/>
              <a:gd name="connsiteY13" fmla="*/ 3657 h 13931"/>
              <a:gd name="connsiteX14" fmla="*/ 133070 w 154241"/>
              <a:gd name="connsiteY14" fmla="*/ 5245 h 13931"/>
              <a:gd name="connsiteX15" fmla="*/ 117716 w 154241"/>
              <a:gd name="connsiteY15" fmla="*/ 0 h 13931"/>
              <a:gd name="connsiteX16" fmla="*/ 101752 w 154241"/>
              <a:gd name="connsiteY16" fmla="*/ 4381 h 13931"/>
              <a:gd name="connsiteX17" fmla="*/ 95669 w 154241"/>
              <a:gd name="connsiteY17" fmla="*/ 5283 h 13931"/>
              <a:gd name="connsiteX18" fmla="*/ 90639 w 154241"/>
              <a:gd name="connsiteY18" fmla="*/ 9613 h 13931"/>
              <a:gd name="connsiteX19" fmla="*/ 96964 w 154241"/>
              <a:gd name="connsiteY19" fmla="*/ 9042 h 13931"/>
              <a:gd name="connsiteX20" fmla="*/ 73304 w 154241"/>
              <a:gd name="connsiteY20" fmla="*/ 6464 h 13931"/>
              <a:gd name="connsiteX21" fmla="*/ 55130 w 154241"/>
              <a:gd name="connsiteY21" fmla="*/ 2235 h 13931"/>
              <a:gd name="connsiteX22" fmla="*/ 44183 w 154241"/>
              <a:gd name="connsiteY22" fmla="*/ 8623 h 13931"/>
              <a:gd name="connsiteX23" fmla="*/ 50736 w 154241"/>
              <a:gd name="connsiteY23" fmla="*/ 7251 h 13931"/>
              <a:gd name="connsiteX24" fmla="*/ 14795 w 154241"/>
              <a:gd name="connsiteY24" fmla="*/ 5803 h 13931"/>
              <a:gd name="connsiteX25" fmla="*/ 8712 w 154241"/>
              <a:gd name="connsiteY25" fmla="*/ 6718 h 13931"/>
              <a:gd name="connsiteX26" fmla="*/ 2857 w 154241"/>
              <a:gd name="connsiteY26" fmla="*/ 10363 h 13931"/>
              <a:gd name="connsiteX27" fmla="*/ 0 w 154241"/>
              <a:gd name="connsiteY27" fmla="*/ 13931 h 1393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</a:cxnLst>
            <a:rect l="l" t="t" r="r" b="b"/>
            <a:pathLst>
              <a:path w="154241" h="13931">
                <a:moveTo>
                  <a:pt x="0" y="13931"/>
                </a:moveTo>
                <a:cubicBezTo>
                  <a:pt x="6337" y="13906"/>
                  <a:pt x="9359" y="11709"/>
                  <a:pt x="14274" y="7531"/>
                </a:cubicBezTo>
                <a:cubicBezTo>
                  <a:pt x="12230" y="7823"/>
                  <a:pt x="10223" y="8127"/>
                  <a:pt x="8204" y="8458"/>
                </a:cubicBezTo>
                <a:cubicBezTo>
                  <a:pt x="20002" y="21170"/>
                  <a:pt x="33350" y="990"/>
                  <a:pt x="44132" y="9893"/>
                </a:cubicBezTo>
                <a:cubicBezTo>
                  <a:pt x="45847" y="11290"/>
                  <a:pt x="49377" y="9855"/>
                  <a:pt x="50673" y="8521"/>
                </a:cubicBezTo>
                <a:cubicBezTo>
                  <a:pt x="55791" y="3263"/>
                  <a:pt x="61087" y="11150"/>
                  <a:pt x="66827" y="11061"/>
                </a:cubicBezTo>
                <a:cubicBezTo>
                  <a:pt x="73520" y="10985"/>
                  <a:pt x="84937" y="2298"/>
                  <a:pt x="89890" y="10947"/>
                </a:cubicBezTo>
                <a:cubicBezTo>
                  <a:pt x="90957" y="12788"/>
                  <a:pt x="95034" y="11556"/>
                  <a:pt x="96215" y="10401"/>
                </a:cubicBezTo>
                <a:cubicBezTo>
                  <a:pt x="97726" y="8788"/>
                  <a:pt x="99428" y="7353"/>
                  <a:pt x="101244" y="6095"/>
                </a:cubicBezTo>
                <a:cubicBezTo>
                  <a:pt x="99225" y="6388"/>
                  <a:pt x="97193" y="6705"/>
                  <a:pt x="95161" y="7010"/>
                </a:cubicBezTo>
                <a:cubicBezTo>
                  <a:pt x="98653" y="9994"/>
                  <a:pt x="100152" y="11264"/>
                  <a:pt x="104851" y="9982"/>
                </a:cubicBezTo>
                <a:cubicBezTo>
                  <a:pt x="113766" y="7607"/>
                  <a:pt x="122567" y="3441"/>
                  <a:pt x="129908" y="12052"/>
                </a:cubicBezTo>
                <a:cubicBezTo>
                  <a:pt x="135623" y="18681"/>
                  <a:pt x="146380" y="5524"/>
                  <a:pt x="147650" y="6299"/>
                </a:cubicBezTo>
                <a:cubicBezTo>
                  <a:pt x="149618" y="7467"/>
                  <a:pt x="155829" y="4597"/>
                  <a:pt x="154241" y="3657"/>
                </a:cubicBezTo>
                <a:cubicBezTo>
                  <a:pt x="146507" y="-977"/>
                  <a:pt x="137210" y="10337"/>
                  <a:pt x="133070" y="5245"/>
                </a:cubicBezTo>
                <a:cubicBezTo>
                  <a:pt x="130136" y="1651"/>
                  <a:pt x="122034" y="-431"/>
                  <a:pt x="117716" y="0"/>
                </a:cubicBezTo>
                <a:cubicBezTo>
                  <a:pt x="112928" y="431"/>
                  <a:pt x="103898" y="6197"/>
                  <a:pt x="101752" y="4381"/>
                </a:cubicBezTo>
                <a:cubicBezTo>
                  <a:pt x="100241" y="3073"/>
                  <a:pt x="97002" y="4241"/>
                  <a:pt x="95669" y="5283"/>
                </a:cubicBezTo>
                <a:cubicBezTo>
                  <a:pt x="93852" y="6527"/>
                  <a:pt x="92176" y="7962"/>
                  <a:pt x="90639" y="9613"/>
                </a:cubicBezTo>
                <a:cubicBezTo>
                  <a:pt x="92773" y="9398"/>
                  <a:pt x="94843" y="9245"/>
                  <a:pt x="96964" y="9042"/>
                </a:cubicBezTo>
                <a:cubicBezTo>
                  <a:pt x="91351" y="-723"/>
                  <a:pt x="82207" y="3060"/>
                  <a:pt x="73304" y="6464"/>
                </a:cubicBezTo>
                <a:cubicBezTo>
                  <a:pt x="66535" y="9042"/>
                  <a:pt x="61544" y="1308"/>
                  <a:pt x="55130" y="2235"/>
                </a:cubicBezTo>
                <a:cubicBezTo>
                  <a:pt x="49402" y="3073"/>
                  <a:pt x="48120" y="4559"/>
                  <a:pt x="44183" y="8623"/>
                </a:cubicBezTo>
                <a:cubicBezTo>
                  <a:pt x="46367" y="8166"/>
                  <a:pt x="48539" y="7683"/>
                  <a:pt x="50736" y="7251"/>
                </a:cubicBezTo>
                <a:cubicBezTo>
                  <a:pt x="39903" y="-1663"/>
                  <a:pt x="23444" y="15151"/>
                  <a:pt x="14795" y="5803"/>
                </a:cubicBezTo>
                <a:cubicBezTo>
                  <a:pt x="13500" y="4432"/>
                  <a:pt x="9855" y="5740"/>
                  <a:pt x="8712" y="6718"/>
                </a:cubicBezTo>
                <a:cubicBezTo>
                  <a:pt x="6756" y="7937"/>
                  <a:pt x="4813" y="9156"/>
                  <a:pt x="2857" y="10363"/>
                </a:cubicBezTo>
                <a:cubicBezTo>
                  <a:pt x="520" y="10401"/>
                  <a:pt x="-4762" y="14008"/>
                  <a:pt x="0" y="13931"/>
                </a:cubicBezTo>
              </a:path>
            </a:pathLst>
          </a:custGeom>
          <a:solidFill>
            <a:srgbClr val="231F2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6" name="Freeform 3"/>
          <p:cNvSpPr/>
          <p:nvPr/>
        </p:nvSpPr>
        <p:spPr>
          <a:xfrm>
            <a:off x="958850" y="665163"/>
            <a:ext cx="152400" cy="14287"/>
          </a:xfrm>
          <a:custGeom>
            <a:avLst/>
            <a:gdLst>
              <a:gd name="connsiteX0" fmla="*/ 0 w 152603"/>
              <a:gd name="connsiteY0" fmla="*/ 15392 h 15392"/>
              <a:gd name="connsiteX1" fmla="*/ 12712 w 152603"/>
              <a:gd name="connsiteY1" fmla="*/ 9410 h 15392"/>
              <a:gd name="connsiteX2" fmla="*/ 7150 w 152603"/>
              <a:gd name="connsiteY2" fmla="*/ 9410 h 15392"/>
              <a:gd name="connsiteX3" fmla="*/ 43611 w 152603"/>
              <a:gd name="connsiteY3" fmla="*/ 11315 h 15392"/>
              <a:gd name="connsiteX4" fmla="*/ 49288 w 152603"/>
              <a:gd name="connsiteY4" fmla="*/ 10274 h 15392"/>
              <a:gd name="connsiteX5" fmla="*/ 66814 w 152603"/>
              <a:gd name="connsiteY5" fmla="*/ 12522 h 15392"/>
              <a:gd name="connsiteX6" fmla="*/ 89090 w 152603"/>
              <a:gd name="connsiteY6" fmla="*/ 12280 h 15392"/>
              <a:gd name="connsiteX7" fmla="*/ 95262 w 152603"/>
              <a:gd name="connsiteY7" fmla="*/ 11722 h 15392"/>
              <a:gd name="connsiteX8" fmla="*/ 103962 w 152603"/>
              <a:gd name="connsiteY8" fmla="*/ 11531 h 15392"/>
              <a:gd name="connsiteX9" fmla="*/ 128892 w 152603"/>
              <a:gd name="connsiteY9" fmla="*/ 13004 h 15392"/>
              <a:gd name="connsiteX10" fmla="*/ 147104 w 152603"/>
              <a:gd name="connsiteY10" fmla="*/ 7721 h 15392"/>
              <a:gd name="connsiteX11" fmla="*/ 152603 w 152603"/>
              <a:gd name="connsiteY11" fmla="*/ 3759 h 15392"/>
              <a:gd name="connsiteX12" fmla="*/ 131419 w 152603"/>
              <a:gd name="connsiteY12" fmla="*/ 5384 h 15392"/>
              <a:gd name="connsiteX13" fmla="*/ 116420 w 152603"/>
              <a:gd name="connsiteY13" fmla="*/ 0 h 15392"/>
              <a:gd name="connsiteX14" fmla="*/ 100101 w 152603"/>
              <a:gd name="connsiteY14" fmla="*/ 4483 h 15392"/>
              <a:gd name="connsiteX15" fmla="*/ 95046 w 152603"/>
              <a:gd name="connsiteY15" fmla="*/ 4940 h 15392"/>
              <a:gd name="connsiteX16" fmla="*/ 89395 w 152603"/>
              <a:gd name="connsiteY16" fmla="*/ 9829 h 15392"/>
              <a:gd name="connsiteX17" fmla="*/ 95580 w 152603"/>
              <a:gd name="connsiteY17" fmla="*/ 9258 h 15392"/>
              <a:gd name="connsiteX18" fmla="*/ 75641 w 152603"/>
              <a:gd name="connsiteY18" fmla="*/ 5092 h 15392"/>
              <a:gd name="connsiteX19" fmla="*/ 43408 w 152603"/>
              <a:gd name="connsiteY19" fmla="*/ 8381 h 15392"/>
              <a:gd name="connsiteX20" fmla="*/ 49072 w 152603"/>
              <a:gd name="connsiteY20" fmla="*/ 7353 h 15392"/>
              <a:gd name="connsiteX21" fmla="*/ 13652 w 152603"/>
              <a:gd name="connsiteY21" fmla="*/ 6388 h 15392"/>
              <a:gd name="connsiteX22" fmla="*/ 8077 w 152603"/>
              <a:gd name="connsiteY22" fmla="*/ 6388 h 15392"/>
              <a:gd name="connsiteX23" fmla="*/ 673 w 152603"/>
              <a:gd name="connsiteY23" fmla="*/ 10464 h 15392"/>
              <a:gd name="connsiteX24" fmla="*/ 0 w 152603"/>
              <a:gd name="connsiteY24" fmla="*/ 15392 h 1539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</a:cxnLst>
            <a:rect l="l" t="t" r="r" b="b"/>
            <a:pathLst>
              <a:path w="152603" h="15392">
                <a:moveTo>
                  <a:pt x="0" y="15392"/>
                </a:moveTo>
                <a:cubicBezTo>
                  <a:pt x="5816" y="15379"/>
                  <a:pt x="8115" y="13335"/>
                  <a:pt x="12712" y="9410"/>
                </a:cubicBezTo>
                <a:lnTo>
                  <a:pt x="7150" y="9410"/>
                </a:lnTo>
                <a:cubicBezTo>
                  <a:pt x="19304" y="22479"/>
                  <a:pt x="32689" y="2311"/>
                  <a:pt x="43611" y="11315"/>
                </a:cubicBezTo>
                <a:cubicBezTo>
                  <a:pt x="45173" y="12611"/>
                  <a:pt x="48056" y="11556"/>
                  <a:pt x="49288" y="10274"/>
                </a:cubicBezTo>
                <a:cubicBezTo>
                  <a:pt x="54965" y="4457"/>
                  <a:pt x="61125" y="13423"/>
                  <a:pt x="66814" y="12522"/>
                </a:cubicBezTo>
                <a:cubicBezTo>
                  <a:pt x="73558" y="11468"/>
                  <a:pt x="84315" y="3937"/>
                  <a:pt x="89090" y="12280"/>
                </a:cubicBezTo>
                <a:cubicBezTo>
                  <a:pt x="90309" y="14401"/>
                  <a:pt x="94043" y="12915"/>
                  <a:pt x="95262" y="11722"/>
                </a:cubicBezTo>
                <a:cubicBezTo>
                  <a:pt x="96342" y="10693"/>
                  <a:pt x="102527" y="11925"/>
                  <a:pt x="103962" y="11531"/>
                </a:cubicBezTo>
                <a:cubicBezTo>
                  <a:pt x="114134" y="8826"/>
                  <a:pt x="118821" y="1257"/>
                  <a:pt x="128892" y="13004"/>
                </a:cubicBezTo>
                <a:cubicBezTo>
                  <a:pt x="135077" y="20193"/>
                  <a:pt x="145199" y="6604"/>
                  <a:pt x="147104" y="7721"/>
                </a:cubicBezTo>
                <a:cubicBezTo>
                  <a:pt x="149631" y="9258"/>
                  <a:pt x="155930" y="5740"/>
                  <a:pt x="152603" y="3759"/>
                </a:cubicBezTo>
                <a:cubicBezTo>
                  <a:pt x="143243" y="-1816"/>
                  <a:pt x="139153" y="10871"/>
                  <a:pt x="131419" y="5384"/>
                </a:cubicBezTo>
                <a:cubicBezTo>
                  <a:pt x="127266" y="2425"/>
                  <a:pt x="121742" y="-507"/>
                  <a:pt x="116420" y="0"/>
                </a:cubicBezTo>
                <a:cubicBezTo>
                  <a:pt x="113665" y="254"/>
                  <a:pt x="101879" y="6019"/>
                  <a:pt x="100101" y="4483"/>
                </a:cubicBezTo>
                <a:cubicBezTo>
                  <a:pt x="98831" y="3378"/>
                  <a:pt x="96215" y="4025"/>
                  <a:pt x="95046" y="4940"/>
                </a:cubicBezTo>
                <a:cubicBezTo>
                  <a:pt x="92773" y="6705"/>
                  <a:pt x="91465" y="7848"/>
                  <a:pt x="89395" y="9829"/>
                </a:cubicBezTo>
                <a:cubicBezTo>
                  <a:pt x="91465" y="9626"/>
                  <a:pt x="93535" y="9423"/>
                  <a:pt x="95580" y="9258"/>
                </a:cubicBezTo>
                <a:cubicBezTo>
                  <a:pt x="90893" y="1016"/>
                  <a:pt x="83781" y="1968"/>
                  <a:pt x="75641" y="5092"/>
                </a:cubicBezTo>
                <a:cubicBezTo>
                  <a:pt x="61188" y="10629"/>
                  <a:pt x="55283" y="-3809"/>
                  <a:pt x="43408" y="8381"/>
                </a:cubicBezTo>
                <a:cubicBezTo>
                  <a:pt x="45288" y="8051"/>
                  <a:pt x="47193" y="7670"/>
                  <a:pt x="49072" y="7353"/>
                </a:cubicBezTo>
                <a:cubicBezTo>
                  <a:pt x="38519" y="-1358"/>
                  <a:pt x="21729" y="15087"/>
                  <a:pt x="13652" y="6388"/>
                </a:cubicBezTo>
                <a:cubicBezTo>
                  <a:pt x="12293" y="4940"/>
                  <a:pt x="9499" y="5168"/>
                  <a:pt x="8077" y="6388"/>
                </a:cubicBezTo>
                <a:cubicBezTo>
                  <a:pt x="6184" y="8813"/>
                  <a:pt x="3721" y="10160"/>
                  <a:pt x="673" y="10464"/>
                </a:cubicBezTo>
                <a:cubicBezTo>
                  <a:pt x="-3276" y="10490"/>
                  <a:pt x="-4813" y="15430"/>
                  <a:pt x="0" y="15392"/>
                </a:cubicBezTo>
              </a:path>
            </a:pathLst>
          </a:custGeom>
          <a:solidFill>
            <a:srgbClr val="231F2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7" name="Freeform 3"/>
          <p:cNvSpPr/>
          <p:nvPr/>
        </p:nvSpPr>
        <p:spPr>
          <a:xfrm>
            <a:off x="957263" y="688975"/>
            <a:ext cx="155575" cy="12700"/>
          </a:xfrm>
          <a:custGeom>
            <a:avLst/>
            <a:gdLst>
              <a:gd name="connsiteX0" fmla="*/ 0 w 155143"/>
              <a:gd name="connsiteY0" fmla="*/ 12725 h 12725"/>
              <a:gd name="connsiteX1" fmla="*/ 15557 w 155143"/>
              <a:gd name="connsiteY1" fmla="*/ 6019 h 12725"/>
              <a:gd name="connsiteX2" fmla="*/ 9029 w 155143"/>
              <a:gd name="connsiteY2" fmla="*/ 7480 h 12725"/>
              <a:gd name="connsiteX3" fmla="*/ 44983 w 155143"/>
              <a:gd name="connsiteY3" fmla="*/ 8915 h 12725"/>
              <a:gd name="connsiteX4" fmla="*/ 51498 w 155143"/>
              <a:gd name="connsiteY4" fmla="*/ 7442 h 12725"/>
              <a:gd name="connsiteX5" fmla="*/ 67614 w 155143"/>
              <a:gd name="connsiteY5" fmla="*/ 9842 h 12725"/>
              <a:gd name="connsiteX6" fmla="*/ 90766 w 155143"/>
              <a:gd name="connsiteY6" fmla="*/ 10121 h 12725"/>
              <a:gd name="connsiteX7" fmla="*/ 97510 w 155143"/>
              <a:gd name="connsiteY7" fmla="*/ 8890 h 12725"/>
              <a:gd name="connsiteX8" fmla="*/ 102539 w 155143"/>
              <a:gd name="connsiteY8" fmla="*/ 4572 h 12725"/>
              <a:gd name="connsiteX9" fmla="*/ 96024 w 155143"/>
              <a:gd name="connsiteY9" fmla="*/ 6032 h 12725"/>
              <a:gd name="connsiteX10" fmla="*/ 129209 w 155143"/>
              <a:gd name="connsiteY10" fmla="*/ 9270 h 12725"/>
              <a:gd name="connsiteX11" fmla="*/ 148475 w 155143"/>
              <a:gd name="connsiteY11" fmla="*/ 5321 h 12725"/>
              <a:gd name="connsiteX12" fmla="*/ 155143 w 155143"/>
              <a:gd name="connsiteY12" fmla="*/ 2946 h 12725"/>
              <a:gd name="connsiteX13" fmla="*/ 133984 w 155143"/>
              <a:gd name="connsiteY13" fmla="*/ 4572 h 12725"/>
              <a:gd name="connsiteX14" fmla="*/ 114376 w 155143"/>
              <a:gd name="connsiteY14" fmla="*/ 0 h 12725"/>
              <a:gd name="connsiteX15" fmla="*/ 102692 w 155143"/>
              <a:gd name="connsiteY15" fmla="*/ 3657 h 12725"/>
              <a:gd name="connsiteX16" fmla="*/ 96164 w 155143"/>
              <a:gd name="connsiteY16" fmla="*/ 5168 h 12725"/>
              <a:gd name="connsiteX17" fmla="*/ 91135 w 155143"/>
              <a:gd name="connsiteY17" fmla="*/ 9474 h 12725"/>
              <a:gd name="connsiteX18" fmla="*/ 97840 w 155143"/>
              <a:gd name="connsiteY18" fmla="*/ 8229 h 12725"/>
              <a:gd name="connsiteX19" fmla="*/ 74320 w 155143"/>
              <a:gd name="connsiteY19" fmla="*/ 6108 h 12725"/>
              <a:gd name="connsiteX20" fmla="*/ 56146 w 155143"/>
              <a:gd name="connsiteY20" fmla="*/ 1854 h 12725"/>
              <a:gd name="connsiteX21" fmla="*/ 45110 w 155143"/>
              <a:gd name="connsiteY21" fmla="*/ 8039 h 12725"/>
              <a:gd name="connsiteX22" fmla="*/ 51625 w 155143"/>
              <a:gd name="connsiteY22" fmla="*/ 6527 h 12725"/>
              <a:gd name="connsiteX23" fmla="*/ 15697 w 155143"/>
              <a:gd name="connsiteY23" fmla="*/ 5105 h 12725"/>
              <a:gd name="connsiteX24" fmla="*/ 9169 w 155143"/>
              <a:gd name="connsiteY24" fmla="*/ 6604 h 12725"/>
              <a:gd name="connsiteX25" fmla="*/ 4610 w 155143"/>
              <a:gd name="connsiteY25" fmla="*/ 9906 h 12725"/>
              <a:gd name="connsiteX26" fmla="*/ 0 w 155143"/>
              <a:gd name="connsiteY26" fmla="*/ 12725 h 1272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</a:cxnLst>
            <a:rect l="l" t="t" r="r" b="b"/>
            <a:pathLst>
              <a:path w="155143" h="12725">
                <a:moveTo>
                  <a:pt x="0" y="12725"/>
                </a:moveTo>
                <a:cubicBezTo>
                  <a:pt x="6908" y="12687"/>
                  <a:pt x="10172" y="10591"/>
                  <a:pt x="15557" y="6019"/>
                </a:cubicBezTo>
                <a:cubicBezTo>
                  <a:pt x="13398" y="6515"/>
                  <a:pt x="11201" y="6984"/>
                  <a:pt x="9029" y="7480"/>
                </a:cubicBezTo>
                <a:cubicBezTo>
                  <a:pt x="20713" y="20040"/>
                  <a:pt x="33832" y="-266"/>
                  <a:pt x="44983" y="8915"/>
                </a:cubicBezTo>
                <a:cubicBezTo>
                  <a:pt x="46304" y="10007"/>
                  <a:pt x="50482" y="8470"/>
                  <a:pt x="51498" y="7442"/>
                </a:cubicBezTo>
                <a:cubicBezTo>
                  <a:pt x="55727" y="3136"/>
                  <a:pt x="62890" y="10274"/>
                  <a:pt x="67614" y="9842"/>
                </a:cubicBezTo>
                <a:cubicBezTo>
                  <a:pt x="74383" y="9207"/>
                  <a:pt x="85813" y="1422"/>
                  <a:pt x="90766" y="10121"/>
                </a:cubicBezTo>
                <a:cubicBezTo>
                  <a:pt x="91706" y="11722"/>
                  <a:pt x="96558" y="9779"/>
                  <a:pt x="97510" y="8890"/>
                </a:cubicBezTo>
                <a:cubicBezTo>
                  <a:pt x="99034" y="7251"/>
                  <a:pt x="100685" y="5816"/>
                  <a:pt x="102539" y="4572"/>
                </a:cubicBezTo>
                <a:cubicBezTo>
                  <a:pt x="100342" y="5054"/>
                  <a:pt x="98170" y="5562"/>
                  <a:pt x="96024" y="6032"/>
                </a:cubicBezTo>
                <a:cubicBezTo>
                  <a:pt x="107784" y="16116"/>
                  <a:pt x="116535" y="-5537"/>
                  <a:pt x="129209" y="9270"/>
                </a:cubicBezTo>
                <a:cubicBezTo>
                  <a:pt x="136245" y="17462"/>
                  <a:pt x="146507" y="4152"/>
                  <a:pt x="148475" y="5321"/>
                </a:cubicBezTo>
                <a:cubicBezTo>
                  <a:pt x="150190" y="6375"/>
                  <a:pt x="156006" y="3441"/>
                  <a:pt x="155143" y="2946"/>
                </a:cubicBezTo>
                <a:cubicBezTo>
                  <a:pt x="146684" y="-2108"/>
                  <a:pt x="141249" y="9715"/>
                  <a:pt x="133984" y="4572"/>
                </a:cubicBezTo>
                <a:cubicBezTo>
                  <a:pt x="128130" y="393"/>
                  <a:pt x="121526" y="-1295"/>
                  <a:pt x="114376" y="0"/>
                </a:cubicBezTo>
                <a:cubicBezTo>
                  <a:pt x="109042" y="990"/>
                  <a:pt x="106413" y="6870"/>
                  <a:pt x="102692" y="3657"/>
                </a:cubicBezTo>
                <a:cubicBezTo>
                  <a:pt x="101269" y="2476"/>
                  <a:pt x="97307" y="4241"/>
                  <a:pt x="96164" y="5168"/>
                </a:cubicBezTo>
                <a:cubicBezTo>
                  <a:pt x="94310" y="6400"/>
                  <a:pt x="92633" y="7835"/>
                  <a:pt x="91135" y="9474"/>
                </a:cubicBezTo>
                <a:cubicBezTo>
                  <a:pt x="93357" y="9042"/>
                  <a:pt x="95592" y="8623"/>
                  <a:pt x="97840" y="8229"/>
                </a:cubicBezTo>
                <a:cubicBezTo>
                  <a:pt x="92354" y="-1346"/>
                  <a:pt x="82892" y="2794"/>
                  <a:pt x="74320" y="6108"/>
                </a:cubicBezTo>
                <a:cubicBezTo>
                  <a:pt x="67805" y="8585"/>
                  <a:pt x="62534" y="711"/>
                  <a:pt x="56146" y="1854"/>
                </a:cubicBezTo>
                <a:cubicBezTo>
                  <a:pt x="50406" y="2946"/>
                  <a:pt x="49174" y="3860"/>
                  <a:pt x="45110" y="8039"/>
                </a:cubicBezTo>
                <a:cubicBezTo>
                  <a:pt x="47307" y="7543"/>
                  <a:pt x="49466" y="7035"/>
                  <a:pt x="51625" y="6527"/>
                </a:cubicBezTo>
                <a:cubicBezTo>
                  <a:pt x="40208" y="-2882"/>
                  <a:pt x="25120" y="15265"/>
                  <a:pt x="15697" y="5105"/>
                </a:cubicBezTo>
                <a:cubicBezTo>
                  <a:pt x="14541" y="3860"/>
                  <a:pt x="10172" y="5740"/>
                  <a:pt x="9169" y="6604"/>
                </a:cubicBezTo>
                <a:cubicBezTo>
                  <a:pt x="7645" y="7696"/>
                  <a:pt x="6146" y="8813"/>
                  <a:pt x="4610" y="9906"/>
                </a:cubicBezTo>
                <a:cubicBezTo>
                  <a:pt x="3187" y="9931"/>
                  <a:pt x="-3403" y="12776"/>
                  <a:pt x="0" y="12725"/>
                </a:cubicBezTo>
              </a:path>
            </a:pathLst>
          </a:custGeom>
          <a:solidFill>
            <a:srgbClr val="231F2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8" name="Freeform 3"/>
          <p:cNvSpPr/>
          <p:nvPr/>
        </p:nvSpPr>
        <p:spPr>
          <a:xfrm>
            <a:off x="958850" y="709613"/>
            <a:ext cx="152400" cy="14287"/>
          </a:xfrm>
          <a:custGeom>
            <a:avLst/>
            <a:gdLst>
              <a:gd name="connsiteX0" fmla="*/ 0 w 152654"/>
              <a:gd name="connsiteY0" fmla="*/ 15201 h 15201"/>
              <a:gd name="connsiteX1" fmla="*/ 12738 w 152654"/>
              <a:gd name="connsiteY1" fmla="*/ 9194 h 15201"/>
              <a:gd name="connsiteX2" fmla="*/ 7188 w 152654"/>
              <a:gd name="connsiteY2" fmla="*/ 9309 h 15201"/>
              <a:gd name="connsiteX3" fmla="*/ 43637 w 152654"/>
              <a:gd name="connsiteY3" fmla="*/ 11163 h 15201"/>
              <a:gd name="connsiteX4" fmla="*/ 49301 w 152654"/>
              <a:gd name="connsiteY4" fmla="*/ 10121 h 15201"/>
              <a:gd name="connsiteX5" fmla="*/ 66865 w 152654"/>
              <a:gd name="connsiteY5" fmla="*/ 12319 h 15201"/>
              <a:gd name="connsiteX6" fmla="*/ 89141 w 152654"/>
              <a:gd name="connsiteY6" fmla="*/ 12179 h 15201"/>
              <a:gd name="connsiteX7" fmla="*/ 95313 w 152654"/>
              <a:gd name="connsiteY7" fmla="*/ 11569 h 15201"/>
              <a:gd name="connsiteX8" fmla="*/ 104013 w 152654"/>
              <a:gd name="connsiteY8" fmla="*/ 11315 h 15201"/>
              <a:gd name="connsiteX9" fmla="*/ 128943 w 152654"/>
              <a:gd name="connsiteY9" fmla="*/ 12890 h 15201"/>
              <a:gd name="connsiteX10" fmla="*/ 147129 w 152654"/>
              <a:gd name="connsiteY10" fmla="*/ 7581 h 15201"/>
              <a:gd name="connsiteX11" fmla="*/ 152654 w 152654"/>
              <a:gd name="connsiteY11" fmla="*/ 3746 h 15201"/>
              <a:gd name="connsiteX12" fmla="*/ 131495 w 152654"/>
              <a:gd name="connsiteY12" fmla="*/ 5321 h 15201"/>
              <a:gd name="connsiteX13" fmla="*/ 116509 w 152654"/>
              <a:gd name="connsiteY13" fmla="*/ 0 h 15201"/>
              <a:gd name="connsiteX14" fmla="*/ 100190 w 152654"/>
              <a:gd name="connsiteY14" fmla="*/ 4457 h 15201"/>
              <a:gd name="connsiteX15" fmla="*/ 95122 w 152654"/>
              <a:gd name="connsiteY15" fmla="*/ 4965 h 15201"/>
              <a:gd name="connsiteX16" fmla="*/ 89484 w 152654"/>
              <a:gd name="connsiteY16" fmla="*/ 9779 h 15201"/>
              <a:gd name="connsiteX17" fmla="*/ 95643 w 152654"/>
              <a:gd name="connsiteY17" fmla="*/ 9169 h 15201"/>
              <a:gd name="connsiteX18" fmla="*/ 75704 w 152654"/>
              <a:gd name="connsiteY18" fmla="*/ 5118 h 15201"/>
              <a:gd name="connsiteX19" fmla="*/ 43459 w 152654"/>
              <a:gd name="connsiteY19" fmla="*/ 8343 h 15201"/>
              <a:gd name="connsiteX20" fmla="*/ 49136 w 152654"/>
              <a:gd name="connsiteY20" fmla="*/ 7302 h 15201"/>
              <a:gd name="connsiteX21" fmla="*/ 13716 w 152654"/>
              <a:gd name="connsiteY21" fmla="*/ 6299 h 15201"/>
              <a:gd name="connsiteX22" fmla="*/ 8166 w 152654"/>
              <a:gd name="connsiteY22" fmla="*/ 6400 h 15201"/>
              <a:gd name="connsiteX23" fmla="*/ 774 w 152654"/>
              <a:gd name="connsiteY23" fmla="*/ 10452 h 15201"/>
              <a:gd name="connsiteX24" fmla="*/ 0 w 152654"/>
              <a:gd name="connsiteY24" fmla="*/ 15201 h 1520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</a:cxnLst>
            <a:rect l="l" t="t" r="r" b="b"/>
            <a:pathLst>
              <a:path w="152654" h="15201">
                <a:moveTo>
                  <a:pt x="0" y="15201"/>
                </a:moveTo>
                <a:cubicBezTo>
                  <a:pt x="5816" y="15176"/>
                  <a:pt x="8127" y="13144"/>
                  <a:pt x="12738" y="9194"/>
                </a:cubicBezTo>
                <a:cubicBezTo>
                  <a:pt x="10896" y="9245"/>
                  <a:pt x="9029" y="9270"/>
                  <a:pt x="7188" y="9309"/>
                </a:cubicBezTo>
                <a:cubicBezTo>
                  <a:pt x="19316" y="22301"/>
                  <a:pt x="32715" y="2159"/>
                  <a:pt x="43637" y="11163"/>
                </a:cubicBezTo>
                <a:cubicBezTo>
                  <a:pt x="45161" y="12407"/>
                  <a:pt x="48120" y="11315"/>
                  <a:pt x="49301" y="10121"/>
                </a:cubicBezTo>
                <a:cubicBezTo>
                  <a:pt x="54889" y="4368"/>
                  <a:pt x="61175" y="13220"/>
                  <a:pt x="66865" y="12319"/>
                </a:cubicBezTo>
                <a:cubicBezTo>
                  <a:pt x="73621" y="11226"/>
                  <a:pt x="84302" y="3708"/>
                  <a:pt x="89141" y="12179"/>
                </a:cubicBezTo>
                <a:cubicBezTo>
                  <a:pt x="90284" y="14185"/>
                  <a:pt x="94132" y="12674"/>
                  <a:pt x="95313" y="11569"/>
                </a:cubicBezTo>
                <a:cubicBezTo>
                  <a:pt x="96342" y="10566"/>
                  <a:pt x="102577" y="11709"/>
                  <a:pt x="104013" y="11315"/>
                </a:cubicBezTo>
                <a:cubicBezTo>
                  <a:pt x="114185" y="8597"/>
                  <a:pt x="118846" y="1130"/>
                  <a:pt x="128943" y="12890"/>
                </a:cubicBezTo>
                <a:cubicBezTo>
                  <a:pt x="135013" y="19964"/>
                  <a:pt x="145249" y="6438"/>
                  <a:pt x="147129" y="7581"/>
                </a:cubicBezTo>
                <a:cubicBezTo>
                  <a:pt x="149555" y="9016"/>
                  <a:pt x="155892" y="5676"/>
                  <a:pt x="152654" y="3746"/>
                </a:cubicBezTo>
                <a:cubicBezTo>
                  <a:pt x="143344" y="-1841"/>
                  <a:pt x="139217" y="10845"/>
                  <a:pt x="131495" y="5321"/>
                </a:cubicBezTo>
                <a:cubicBezTo>
                  <a:pt x="127330" y="2387"/>
                  <a:pt x="121831" y="-482"/>
                  <a:pt x="116509" y="0"/>
                </a:cubicBezTo>
                <a:cubicBezTo>
                  <a:pt x="113525" y="292"/>
                  <a:pt x="101714" y="5740"/>
                  <a:pt x="100190" y="4457"/>
                </a:cubicBezTo>
                <a:cubicBezTo>
                  <a:pt x="98920" y="3390"/>
                  <a:pt x="96253" y="4089"/>
                  <a:pt x="95122" y="4965"/>
                </a:cubicBezTo>
                <a:cubicBezTo>
                  <a:pt x="92875" y="6730"/>
                  <a:pt x="91516" y="7835"/>
                  <a:pt x="89484" y="9779"/>
                </a:cubicBezTo>
                <a:cubicBezTo>
                  <a:pt x="91516" y="9601"/>
                  <a:pt x="93599" y="9385"/>
                  <a:pt x="95643" y="9169"/>
                </a:cubicBezTo>
                <a:cubicBezTo>
                  <a:pt x="90944" y="1003"/>
                  <a:pt x="83832" y="2006"/>
                  <a:pt x="75704" y="5118"/>
                </a:cubicBezTo>
                <a:cubicBezTo>
                  <a:pt x="61341" y="10591"/>
                  <a:pt x="55333" y="-3822"/>
                  <a:pt x="43459" y="8343"/>
                </a:cubicBezTo>
                <a:cubicBezTo>
                  <a:pt x="45364" y="8013"/>
                  <a:pt x="47256" y="7670"/>
                  <a:pt x="49136" y="7302"/>
                </a:cubicBezTo>
                <a:cubicBezTo>
                  <a:pt x="38569" y="-1409"/>
                  <a:pt x="21894" y="15125"/>
                  <a:pt x="13716" y="6299"/>
                </a:cubicBezTo>
                <a:cubicBezTo>
                  <a:pt x="12420" y="4889"/>
                  <a:pt x="9525" y="5232"/>
                  <a:pt x="8166" y="6400"/>
                </a:cubicBezTo>
                <a:cubicBezTo>
                  <a:pt x="6248" y="8801"/>
                  <a:pt x="3797" y="10172"/>
                  <a:pt x="774" y="10452"/>
                </a:cubicBezTo>
                <a:cubicBezTo>
                  <a:pt x="-3111" y="10490"/>
                  <a:pt x="-4825" y="15214"/>
                  <a:pt x="0" y="15201"/>
                </a:cubicBezTo>
              </a:path>
            </a:pathLst>
          </a:custGeom>
          <a:solidFill>
            <a:srgbClr val="231F2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9" name="Freeform 3"/>
          <p:cNvSpPr/>
          <p:nvPr/>
        </p:nvSpPr>
        <p:spPr>
          <a:xfrm>
            <a:off x="957263" y="733425"/>
            <a:ext cx="155575" cy="12700"/>
          </a:xfrm>
          <a:custGeom>
            <a:avLst/>
            <a:gdLst>
              <a:gd name="connsiteX0" fmla="*/ 0 w 155194"/>
              <a:gd name="connsiteY0" fmla="*/ 12509 h 12509"/>
              <a:gd name="connsiteX1" fmla="*/ 15582 w 155194"/>
              <a:gd name="connsiteY1" fmla="*/ 5803 h 12509"/>
              <a:gd name="connsiteX2" fmla="*/ 9055 w 155194"/>
              <a:gd name="connsiteY2" fmla="*/ 7340 h 12509"/>
              <a:gd name="connsiteX3" fmla="*/ 44996 w 155194"/>
              <a:gd name="connsiteY3" fmla="*/ 8775 h 12509"/>
              <a:gd name="connsiteX4" fmla="*/ 51511 w 155194"/>
              <a:gd name="connsiteY4" fmla="*/ 7238 h 12509"/>
              <a:gd name="connsiteX5" fmla="*/ 67602 w 155194"/>
              <a:gd name="connsiteY5" fmla="*/ 9613 h 12509"/>
              <a:gd name="connsiteX6" fmla="*/ 90805 w 155194"/>
              <a:gd name="connsiteY6" fmla="*/ 9982 h 12509"/>
              <a:gd name="connsiteX7" fmla="*/ 97523 w 155194"/>
              <a:gd name="connsiteY7" fmla="*/ 8699 h 12509"/>
              <a:gd name="connsiteX8" fmla="*/ 102552 w 155194"/>
              <a:gd name="connsiteY8" fmla="*/ 4368 h 12509"/>
              <a:gd name="connsiteX9" fmla="*/ 96050 w 155194"/>
              <a:gd name="connsiteY9" fmla="*/ 5905 h 12509"/>
              <a:gd name="connsiteX10" fmla="*/ 105600 w 155194"/>
              <a:gd name="connsiteY10" fmla="*/ 8458 h 12509"/>
              <a:gd name="connsiteX11" fmla="*/ 130606 w 155194"/>
              <a:gd name="connsiteY11" fmla="*/ 10706 h 12509"/>
              <a:gd name="connsiteX12" fmla="*/ 148488 w 155194"/>
              <a:gd name="connsiteY12" fmla="*/ 5181 h 12509"/>
              <a:gd name="connsiteX13" fmla="*/ 155194 w 155194"/>
              <a:gd name="connsiteY13" fmla="*/ 2857 h 12509"/>
              <a:gd name="connsiteX14" fmla="*/ 134023 w 155194"/>
              <a:gd name="connsiteY14" fmla="*/ 4470 h 12509"/>
              <a:gd name="connsiteX15" fmla="*/ 114439 w 155194"/>
              <a:gd name="connsiteY15" fmla="*/ 0 h 12509"/>
              <a:gd name="connsiteX16" fmla="*/ 102730 w 155194"/>
              <a:gd name="connsiteY16" fmla="*/ 3568 h 12509"/>
              <a:gd name="connsiteX17" fmla="*/ 96202 w 155194"/>
              <a:gd name="connsiteY17" fmla="*/ 5080 h 12509"/>
              <a:gd name="connsiteX18" fmla="*/ 91160 w 155194"/>
              <a:gd name="connsiteY18" fmla="*/ 9385 h 12509"/>
              <a:gd name="connsiteX19" fmla="*/ 97878 w 155194"/>
              <a:gd name="connsiteY19" fmla="*/ 8102 h 12509"/>
              <a:gd name="connsiteX20" fmla="*/ 74358 w 155194"/>
              <a:gd name="connsiteY20" fmla="*/ 6083 h 12509"/>
              <a:gd name="connsiteX21" fmla="*/ 56184 w 155194"/>
              <a:gd name="connsiteY21" fmla="*/ 1866 h 12509"/>
              <a:gd name="connsiteX22" fmla="*/ 45173 w 155194"/>
              <a:gd name="connsiteY22" fmla="*/ 7950 h 12509"/>
              <a:gd name="connsiteX23" fmla="*/ 51663 w 155194"/>
              <a:gd name="connsiteY23" fmla="*/ 6451 h 12509"/>
              <a:gd name="connsiteX24" fmla="*/ 15722 w 155194"/>
              <a:gd name="connsiteY24" fmla="*/ 5016 h 12509"/>
              <a:gd name="connsiteX25" fmla="*/ 9220 w 155194"/>
              <a:gd name="connsiteY25" fmla="*/ 6515 h 12509"/>
              <a:gd name="connsiteX26" fmla="*/ 4660 w 155194"/>
              <a:gd name="connsiteY26" fmla="*/ 9893 h 12509"/>
              <a:gd name="connsiteX27" fmla="*/ 0 w 155194"/>
              <a:gd name="connsiteY27" fmla="*/ 12509 h 1250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</a:cxnLst>
            <a:rect l="l" t="t" r="r" b="b"/>
            <a:pathLst>
              <a:path w="155194" h="12509">
                <a:moveTo>
                  <a:pt x="0" y="12509"/>
                </a:moveTo>
                <a:cubicBezTo>
                  <a:pt x="6883" y="12484"/>
                  <a:pt x="10248" y="10350"/>
                  <a:pt x="15582" y="5803"/>
                </a:cubicBezTo>
                <a:cubicBezTo>
                  <a:pt x="13411" y="6337"/>
                  <a:pt x="11226" y="6807"/>
                  <a:pt x="9055" y="7340"/>
                </a:cubicBezTo>
                <a:cubicBezTo>
                  <a:pt x="20726" y="19875"/>
                  <a:pt x="34340" y="-12"/>
                  <a:pt x="44996" y="8775"/>
                </a:cubicBezTo>
                <a:cubicBezTo>
                  <a:pt x="46202" y="9779"/>
                  <a:pt x="50584" y="8229"/>
                  <a:pt x="51511" y="7238"/>
                </a:cubicBezTo>
                <a:cubicBezTo>
                  <a:pt x="55714" y="2933"/>
                  <a:pt x="62865" y="10121"/>
                  <a:pt x="67602" y="9613"/>
                </a:cubicBezTo>
                <a:cubicBezTo>
                  <a:pt x="74409" y="8877"/>
                  <a:pt x="85839" y="1308"/>
                  <a:pt x="90805" y="9982"/>
                </a:cubicBezTo>
                <a:cubicBezTo>
                  <a:pt x="91655" y="11480"/>
                  <a:pt x="96647" y="9537"/>
                  <a:pt x="97523" y="8699"/>
                </a:cubicBezTo>
                <a:cubicBezTo>
                  <a:pt x="99047" y="7073"/>
                  <a:pt x="100723" y="5651"/>
                  <a:pt x="102552" y="4368"/>
                </a:cubicBezTo>
                <a:cubicBezTo>
                  <a:pt x="100368" y="4889"/>
                  <a:pt x="98196" y="5384"/>
                  <a:pt x="96050" y="5905"/>
                </a:cubicBezTo>
                <a:cubicBezTo>
                  <a:pt x="99555" y="8902"/>
                  <a:pt x="101079" y="9626"/>
                  <a:pt x="105600" y="8458"/>
                </a:cubicBezTo>
                <a:cubicBezTo>
                  <a:pt x="115455" y="5791"/>
                  <a:pt x="122174" y="888"/>
                  <a:pt x="130606" y="10706"/>
                </a:cubicBezTo>
                <a:cubicBezTo>
                  <a:pt x="135839" y="16827"/>
                  <a:pt x="147574" y="4610"/>
                  <a:pt x="148488" y="5181"/>
                </a:cubicBezTo>
                <a:cubicBezTo>
                  <a:pt x="150190" y="6184"/>
                  <a:pt x="155829" y="3251"/>
                  <a:pt x="155194" y="2857"/>
                </a:cubicBezTo>
                <a:cubicBezTo>
                  <a:pt x="146316" y="-2438"/>
                  <a:pt x="141312" y="9626"/>
                  <a:pt x="134023" y="4470"/>
                </a:cubicBezTo>
                <a:cubicBezTo>
                  <a:pt x="128193" y="292"/>
                  <a:pt x="121551" y="-1371"/>
                  <a:pt x="114439" y="0"/>
                </a:cubicBezTo>
                <a:cubicBezTo>
                  <a:pt x="109093" y="1016"/>
                  <a:pt x="106426" y="6743"/>
                  <a:pt x="102730" y="3568"/>
                </a:cubicBezTo>
                <a:cubicBezTo>
                  <a:pt x="101422" y="2451"/>
                  <a:pt x="97269" y="4229"/>
                  <a:pt x="96202" y="5080"/>
                </a:cubicBezTo>
                <a:cubicBezTo>
                  <a:pt x="94373" y="6337"/>
                  <a:pt x="92671" y="7759"/>
                  <a:pt x="91160" y="9385"/>
                </a:cubicBezTo>
                <a:cubicBezTo>
                  <a:pt x="93395" y="8966"/>
                  <a:pt x="95630" y="8521"/>
                  <a:pt x="97878" y="8102"/>
                </a:cubicBezTo>
                <a:cubicBezTo>
                  <a:pt x="92417" y="-1422"/>
                  <a:pt x="82842" y="2832"/>
                  <a:pt x="74358" y="6083"/>
                </a:cubicBezTo>
                <a:cubicBezTo>
                  <a:pt x="67957" y="8521"/>
                  <a:pt x="62572" y="622"/>
                  <a:pt x="56184" y="1866"/>
                </a:cubicBezTo>
                <a:cubicBezTo>
                  <a:pt x="50431" y="2959"/>
                  <a:pt x="49237" y="3746"/>
                  <a:pt x="45173" y="7950"/>
                </a:cubicBezTo>
                <a:cubicBezTo>
                  <a:pt x="47345" y="7454"/>
                  <a:pt x="49504" y="6946"/>
                  <a:pt x="51663" y="6451"/>
                </a:cubicBezTo>
                <a:cubicBezTo>
                  <a:pt x="40233" y="-3009"/>
                  <a:pt x="25285" y="15278"/>
                  <a:pt x="15722" y="5016"/>
                </a:cubicBezTo>
                <a:cubicBezTo>
                  <a:pt x="14655" y="3860"/>
                  <a:pt x="10147" y="5727"/>
                  <a:pt x="9220" y="6515"/>
                </a:cubicBezTo>
                <a:cubicBezTo>
                  <a:pt x="7683" y="7620"/>
                  <a:pt x="6184" y="8763"/>
                  <a:pt x="4660" y="9893"/>
                </a:cubicBezTo>
                <a:cubicBezTo>
                  <a:pt x="3302" y="9893"/>
                  <a:pt x="-3327" y="12547"/>
                  <a:pt x="0" y="12509"/>
                </a:cubicBezTo>
              </a:path>
            </a:pathLst>
          </a:custGeom>
          <a:solidFill>
            <a:srgbClr val="231F2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0" name="Freeform 3"/>
          <p:cNvSpPr/>
          <p:nvPr/>
        </p:nvSpPr>
        <p:spPr>
          <a:xfrm>
            <a:off x="957263" y="755650"/>
            <a:ext cx="155575" cy="12700"/>
          </a:xfrm>
          <a:custGeom>
            <a:avLst/>
            <a:gdLst>
              <a:gd name="connsiteX0" fmla="*/ 0 w 155130"/>
              <a:gd name="connsiteY0" fmla="*/ 12750 h 12750"/>
              <a:gd name="connsiteX1" fmla="*/ 15532 w 155130"/>
              <a:gd name="connsiteY1" fmla="*/ 6019 h 12750"/>
              <a:gd name="connsiteX2" fmla="*/ 9017 w 155130"/>
              <a:gd name="connsiteY2" fmla="*/ 7505 h 12750"/>
              <a:gd name="connsiteX3" fmla="*/ 44958 w 155130"/>
              <a:gd name="connsiteY3" fmla="*/ 8940 h 12750"/>
              <a:gd name="connsiteX4" fmla="*/ 51473 w 155130"/>
              <a:gd name="connsiteY4" fmla="*/ 7442 h 12750"/>
              <a:gd name="connsiteX5" fmla="*/ 67602 w 155130"/>
              <a:gd name="connsiteY5" fmla="*/ 9880 h 12750"/>
              <a:gd name="connsiteX6" fmla="*/ 90754 w 155130"/>
              <a:gd name="connsiteY6" fmla="*/ 10159 h 12750"/>
              <a:gd name="connsiteX7" fmla="*/ 97497 w 155130"/>
              <a:gd name="connsiteY7" fmla="*/ 8890 h 12750"/>
              <a:gd name="connsiteX8" fmla="*/ 102527 w 155130"/>
              <a:gd name="connsiteY8" fmla="*/ 4584 h 12750"/>
              <a:gd name="connsiteX9" fmla="*/ 95999 w 155130"/>
              <a:gd name="connsiteY9" fmla="*/ 6070 h 12750"/>
              <a:gd name="connsiteX10" fmla="*/ 129184 w 155130"/>
              <a:gd name="connsiteY10" fmla="*/ 9296 h 12750"/>
              <a:gd name="connsiteX11" fmla="*/ 148450 w 155130"/>
              <a:gd name="connsiteY11" fmla="*/ 5346 h 12750"/>
              <a:gd name="connsiteX12" fmla="*/ 155130 w 155130"/>
              <a:gd name="connsiteY12" fmla="*/ 2971 h 12750"/>
              <a:gd name="connsiteX13" fmla="*/ 133972 w 155130"/>
              <a:gd name="connsiteY13" fmla="*/ 4546 h 12750"/>
              <a:gd name="connsiteX14" fmla="*/ 114350 w 155130"/>
              <a:gd name="connsiteY14" fmla="*/ 0 h 12750"/>
              <a:gd name="connsiteX15" fmla="*/ 102654 w 155130"/>
              <a:gd name="connsiteY15" fmla="*/ 3695 h 12750"/>
              <a:gd name="connsiteX16" fmla="*/ 96151 w 155130"/>
              <a:gd name="connsiteY16" fmla="*/ 5143 h 12750"/>
              <a:gd name="connsiteX17" fmla="*/ 91109 w 155130"/>
              <a:gd name="connsiteY17" fmla="*/ 9448 h 12750"/>
              <a:gd name="connsiteX18" fmla="*/ 97828 w 155130"/>
              <a:gd name="connsiteY18" fmla="*/ 8267 h 12750"/>
              <a:gd name="connsiteX19" fmla="*/ 74282 w 155130"/>
              <a:gd name="connsiteY19" fmla="*/ 6121 h 12750"/>
              <a:gd name="connsiteX20" fmla="*/ 56134 w 155130"/>
              <a:gd name="connsiteY20" fmla="*/ 1866 h 12750"/>
              <a:gd name="connsiteX21" fmla="*/ 45085 w 155130"/>
              <a:gd name="connsiteY21" fmla="*/ 8013 h 12750"/>
              <a:gd name="connsiteX22" fmla="*/ 51612 w 155130"/>
              <a:gd name="connsiteY22" fmla="*/ 6565 h 12750"/>
              <a:gd name="connsiteX23" fmla="*/ 15671 w 155130"/>
              <a:gd name="connsiteY23" fmla="*/ 5130 h 12750"/>
              <a:gd name="connsiteX24" fmla="*/ 9144 w 155130"/>
              <a:gd name="connsiteY24" fmla="*/ 6565 h 12750"/>
              <a:gd name="connsiteX25" fmla="*/ 4572 w 155130"/>
              <a:gd name="connsiteY25" fmla="*/ 9905 h 12750"/>
              <a:gd name="connsiteX26" fmla="*/ 0 w 155130"/>
              <a:gd name="connsiteY26" fmla="*/ 12750 h 127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</a:cxnLst>
            <a:rect l="l" t="t" r="r" b="b"/>
            <a:pathLst>
              <a:path w="155130" h="12750">
                <a:moveTo>
                  <a:pt x="0" y="12750"/>
                </a:moveTo>
                <a:cubicBezTo>
                  <a:pt x="6908" y="12750"/>
                  <a:pt x="10147" y="10591"/>
                  <a:pt x="15532" y="6019"/>
                </a:cubicBezTo>
                <a:cubicBezTo>
                  <a:pt x="13373" y="6553"/>
                  <a:pt x="11201" y="6997"/>
                  <a:pt x="9017" y="7505"/>
                </a:cubicBezTo>
                <a:cubicBezTo>
                  <a:pt x="20713" y="20078"/>
                  <a:pt x="33832" y="-228"/>
                  <a:pt x="44958" y="8940"/>
                </a:cubicBezTo>
                <a:cubicBezTo>
                  <a:pt x="46278" y="10020"/>
                  <a:pt x="50444" y="8534"/>
                  <a:pt x="51473" y="7442"/>
                </a:cubicBezTo>
                <a:cubicBezTo>
                  <a:pt x="55702" y="3136"/>
                  <a:pt x="62877" y="10312"/>
                  <a:pt x="67602" y="9880"/>
                </a:cubicBezTo>
                <a:cubicBezTo>
                  <a:pt x="74358" y="9296"/>
                  <a:pt x="85788" y="1435"/>
                  <a:pt x="90754" y="10159"/>
                </a:cubicBezTo>
                <a:cubicBezTo>
                  <a:pt x="91694" y="11747"/>
                  <a:pt x="96532" y="9842"/>
                  <a:pt x="97497" y="8890"/>
                </a:cubicBezTo>
                <a:cubicBezTo>
                  <a:pt x="99009" y="7289"/>
                  <a:pt x="100672" y="5854"/>
                  <a:pt x="102527" y="4584"/>
                </a:cubicBezTo>
                <a:cubicBezTo>
                  <a:pt x="100342" y="5105"/>
                  <a:pt x="98158" y="5562"/>
                  <a:pt x="95999" y="6070"/>
                </a:cubicBezTo>
                <a:cubicBezTo>
                  <a:pt x="107454" y="15887"/>
                  <a:pt x="117525" y="-5067"/>
                  <a:pt x="129184" y="9296"/>
                </a:cubicBezTo>
                <a:cubicBezTo>
                  <a:pt x="136093" y="17779"/>
                  <a:pt x="146507" y="4165"/>
                  <a:pt x="148450" y="5346"/>
                </a:cubicBezTo>
                <a:cubicBezTo>
                  <a:pt x="150190" y="6413"/>
                  <a:pt x="156019" y="3492"/>
                  <a:pt x="155130" y="2971"/>
                </a:cubicBezTo>
                <a:cubicBezTo>
                  <a:pt x="147370" y="-1676"/>
                  <a:pt x="138493" y="10159"/>
                  <a:pt x="133972" y="4546"/>
                </a:cubicBezTo>
                <a:cubicBezTo>
                  <a:pt x="129768" y="-558"/>
                  <a:pt x="120370" y="-1066"/>
                  <a:pt x="114350" y="0"/>
                </a:cubicBezTo>
                <a:cubicBezTo>
                  <a:pt x="109004" y="965"/>
                  <a:pt x="106400" y="6858"/>
                  <a:pt x="102654" y="3695"/>
                </a:cubicBezTo>
                <a:cubicBezTo>
                  <a:pt x="101244" y="2463"/>
                  <a:pt x="97294" y="4267"/>
                  <a:pt x="96151" y="5143"/>
                </a:cubicBezTo>
                <a:cubicBezTo>
                  <a:pt x="94284" y="6426"/>
                  <a:pt x="92621" y="7861"/>
                  <a:pt x="91109" y="9448"/>
                </a:cubicBezTo>
                <a:cubicBezTo>
                  <a:pt x="93345" y="9042"/>
                  <a:pt x="95580" y="8648"/>
                  <a:pt x="97828" y="8267"/>
                </a:cubicBezTo>
                <a:cubicBezTo>
                  <a:pt x="92341" y="-1333"/>
                  <a:pt x="82892" y="2806"/>
                  <a:pt x="74282" y="6121"/>
                </a:cubicBezTo>
                <a:cubicBezTo>
                  <a:pt x="67767" y="8585"/>
                  <a:pt x="62522" y="711"/>
                  <a:pt x="56134" y="1866"/>
                </a:cubicBezTo>
                <a:cubicBezTo>
                  <a:pt x="50380" y="2933"/>
                  <a:pt x="49161" y="3848"/>
                  <a:pt x="45085" y="8013"/>
                </a:cubicBezTo>
                <a:cubicBezTo>
                  <a:pt x="47282" y="7569"/>
                  <a:pt x="49453" y="7035"/>
                  <a:pt x="51612" y="6565"/>
                </a:cubicBezTo>
                <a:cubicBezTo>
                  <a:pt x="40182" y="-2882"/>
                  <a:pt x="25095" y="15252"/>
                  <a:pt x="15671" y="5130"/>
                </a:cubicBezTo>
                <a:cubicBezTo>
                  <a:pt x="14490" y="3835"/>
                  <a:pt x="10147" y="5715"/>
                  <a:pt x="9144" y="6565"/>
                </a:cubicBezTo>
                <a:cubicBezTo>
                  <a:pt x="7632" y="7721"/>
                  <a:pt x="6121" y="8826"/>
                  <a:pt x="4572" y="9905"/>
                </a:cubicBezTo>
                <a:cubicBezTo>
                  <a:pt x="3136" y="9944"/>
                  <a:pt x="-3441" y="12763"/>
                  <a:pt x="0" y="12750"/>
                </a:cubicBezTo>
              </a:path>
            </a:pathLst>
          </a:custGeom>
          <a:solidFill>
            <a:srgbClr val="231F2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pic>
        <p:nvPicPr>
          <p:cNvPr id="1641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3600" y="495300"/>
            <a:ext cx="38100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435" name="TextBox 1"/>
          <p:cNvSpPr txBox="1">
            <a:spLocks noChangeArrowheads="1"/>
          </p:cNvSpPr>
          <p:nvPr/>
        </p:nvSpPr>
        <p:spPr bwMode="auto">
          <a:xfrm>
            <a:off x="9321800" y="508000"/>
            <a:ext cx="438150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>
            <a:prstTxWarp prst="textNoShape">
              <a:avLst/>
            </a:prstTxWarp>
            <a:spAutoFit/>
          </a:bodyPr>
          <a:lstStyle/>
          <a:p>
            <a:pPr>
              <a:lnSpc>
                <a:spcPts val="1100"/>
              </a:lnSpc>
            </a:pPr>
            <a:r>
              <a:rPr lang="en-US" altLang="zh-CN" sz="1000">
                <a:solidFill>
                  <a:srgbClr val="231F20"/>
                </a:solidFill>
                <a:latin typeface="Arial Bold" pitchFamily="-72" charset="0"/>
                <a:cs typeface="Times New Roman" pitchFamily="-72" charset="0"/>
              </a:rPr>
              <a:t>Liite</a:t>
            </a:r>
            <a:r>
              <a:rPr lang="en-US" altLang="zh-CN" sz="1000">
                <a:latin typeface="Arial Bold" pitchFamily="-72" charset="0"/>
                <a:cs typeface="Times New Roman" pitchFamily="-72" charset="0"/>
              </a:rPr>
              <a:t> </a:t>
            </a:r>
            <a:r>
              <a:rPr lang="en-US" altLang="zh-CN" sz="1000">
                <a:solidFill>
                  <a:srgbClr val="231F20"/>
                </a:solidFill>
                <a:latin typeface="Arial Bold" pitchFamily="-72" charset="0"/>
                <a:cs typeface="Times New Roman" pitchFamily="-72" charset="0"/>
              </a:rPr>
              <a:t>22</a:t>
            </a:r>
          </a:p>
        </p:txBody>
      </p:sp>
      <p:sp>
        <p:nvSpPr>
          <p:cNvPr id="1045" name="TextBox 1"/>
          <p:cNvSpPr txBox="1"/>
          <p:nvPr/>
        </p:nvSpPr>
        <p:spPr>
          <a:xfrm>
            <a:off x="2032000" y="7023100"/>
            <a:ext cx="7778750" cy="173038"/>
          </a:xfrm>
          <a:prstGeom prst="rect">
            <a:avLst/>
          </a:prstGeom>
          <a:noFill/>
        </p:spPr>
        <p:txBody>
          <a:bodyPr wrap="none" lIns="0" tIns="0" rIns="0">
            <a:prstTxWarp prst="textNoShape">
              <a:avLst/>
            </a:prstTxWarp>
            <a:spAutoFit/>
          </a:bodyPr>
          <a:lstStyle/>
          <a:p>
            <a:pPr>
              <a:lnSpc>
                <a:spcPts val="1000"/>
              </a:lnSpc>
              <a:tabLst>
                <a:tab pos="5219700" algn="l"/>
              </a:tabLst>
            </a:pPr>
            <a:r>
              <a:rPr lang="en-US" altLang="zh-CN">
                <a:latin typeface="Calibri" pitchFamily="-72" charset="0"/>
                <a:ea typeface="宋体" pitchFamily="-72" charset="-122"/>
                <a:cs typeface="宋体" pitchFamily="-72" charset="-122"/>
              </a:rPr>
              <a:t>	</a:t>
            </a:r>
            <a:r>
              <a:rPr lang="en-US" altLang="zh-CN" sz="900" i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Lähde:</a:t>
            </a:r>
            <a:r>
              <a:rPr lang="en-US" altLang="zh-CN" sz="9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900" i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Suomen</a:t>
            </a:r>
            <a:r>
              <a:rPr lang="en-US" altLang="zh-CN" sz="9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900" i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Enneagrammi</a:t>
            </a:r>
            <a:r>
              <a:rPr lang="en-US" altLang="zh-CN" sz="9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900" i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ry:</a:t>
            </a:r>
            <a:r>
              <a:rPr lang="en-US" altLang="zh-CN" sz="9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900" i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www.enneagrammi.fi</a:t>
            </a:r>
            <a:endParaRPr lang="en-US" altLang="zh-CN" sz="800" i="1">
              <a:solidFill>
                <a:srgbClr val="5E1F82"/>
              </a:solidFill>
              <a:latin typeface="Times New Roman" pitchFamily="-72" charset="0"/>
              <a:ea typeface="Times New Roman" pitchFamily="-72" charset="0"/>
              <a:cs typeface="Times New Roman" pitchFamily="-72" charset="0"/>
            </a:endParaRPr>
          </a:p>
        </p:txBody>
      </p:sp>
      <p:sp>
        <p:nvSpPr>
          <p:cNvPr id="1060" name="TextBox 1"/>
          <p:cNvSpPr txBox="1"/>
          <p:nvPr/>
        </p:nvSpPr>
        <p:spPr>
          <a:xfrm>
            <a:off x="1282700" y="584200"/>
            <a:ext cx="4140200" cy="376238"/>
          </a:xfrm>
          <a:prstGeom prst="rect">
            <a:avLst/>
          </a:prstGeom>
          <a:noFill/>
        </p:spPr>
        <p:txBody>
          <a:bodyPr wrap="none" lIns="0" tIns="0" rIns="0">
            <a:prstTxWarp prst="textNoShape">
              <a:avLst/>
            </a:prstTxWarp>
            <a:spAutoFit/>
          </a:bodyPr>
          <a:lstStyle/>
          <a:p>
            <a:pPr>
              <a:lnSpc>
                <a:spcPts val="1600"/>
              </a:lnSpc>
              <a:tabLst>
                <a:tab pos="3606800" algn="l"/>
              </a:tabLst>
            </a:pPr>
            <a:r>
              <a:rPr lang="en-US" altLang="zh-CN" sz="1400">
                <a:solidFill>
                  <a:srgbClr val="231F20"/>
                </a:solidFill>
                <a:latin typeface="Arial Bold" pitchFamily="-72" charset="0"/>
                <a:cs typeface="Times New Roman" pitchFamily="-72" charset="0"/>
              </a:rPr>
              <a:t>Enneagrammi:</a:t>
            </a:r>
            <a:r>
              <a:rPr lang="en-US" altLang="zh-CN" sz="1400">
                <a:latin typeface="Arial Bold" pitchFamily="-72" charset="0"/>
                <a:cs typeface="Times New Roman" pitchFamily="-72" charset="0"/>
              </a:rPr>
              <a:t> </a:t>
            </a:r>
            <a:r>
              <a:rPr lang="en-US" altLang="zh-CN" sz="1400">
                <a:solidFill>
                  <a:srgbClr val="231F20"/>
                </a:solidFill>
                <a:latin typeface="Arial Bold" pitchFamily="-72" charset="0"/>
                <a:cs typeface="Times New Roman" pitchFamily="-72" charset="0"/>
              </a:rPr>
              <a:t>9</a:t>
            </a:r>
            <a:r>
              <a:rPr lang="en-US" altLang="zh-CN" sz="1400">
                <a:latin typeface="Arial Bold" pitchFamily="-72" charset="0"/>
                <a:cs typeface="Times New Roman" pitchFamily="-72" charset="0"/>
              </a:rPr>
              <a:t> </a:t>
            </a:r>
            <a:r>
              <a:rPr lang="en-US" altLang="zh-CN" sz="1400">
                <a:solidFill>
                  <a:srgbClr val="231F20"/>
                </a:solidFill>
                <a:latin typeface="Arial Bold" pitchFamily="-72" charset="0"/>
                <a:cs typeface="Times New Roman" pitchFamily="-72" charset="0"/>
              </a:rPr>
              <a:t>erilaista</a:t>
            </a:r>
            <a:r>
              <a:rPr lang="en-US" altLang="zh-CN" sz="1400">
                <a:latin typeface="Arial Bold" pitchFamily="-72" charset="0"/>
                <a:cs typeface="Times New Roman" pitchFamily="-72" charset="0"/>
              </a:rPr>
              <a:t> </a:t>
            </a:r>
            <a:r>
              <a:rPr lang="en-US" altLang="zh-CN" sz="1400">
                <a:solidFill>
                  <a:srgbClr val="231F20"/>
                </a:solidFill>
                <a:latin typeface="Arial Bold" pitchFamily="-72" charset="0"/>
                <a:cs typeface="Times New Roman" pitchFamily="-72" charset="0"/>
              </a:rPr>
              <a:t>persoonallisuustyyppiä</a:t>
            </a:r>
          </a:p>
          <a:p>
            <a:pPr>
              <a:lnSpc>
                <a:spcPts val="1000"/>
              </a:lnSpc>
              <a:tabLst>
                <a:tab pos="3606800" algn="l"/>
              </a:tabLst>
            </a:pPr>
            <a:endParaRPr lang="en-US" altLang="zh-CN" sz="1300">
              <a:solidFill>
                <a:srgbClr val="2E3192"/>
              </a:solidFill>
              <a:latin typeface="Times New Roman" pitchFamily="-72" charset="0"/>
              <a:ea typeface="Times New Roman" pitchFamily="-72" charset="0"/>
              <a:cs typeface="Times New Roman" pitchFamily="-72" charset="0"/>
            </a:endParaRPr>
          </a:p>
        </p:txBody>
      </p:sp>
      <p:pic>
        <p:nvPicPr>
          <p:cNvPr id="16452" name="Picture 1092" descr="enneagrammi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0" y="1066800"/>
            <a:ext cx="5878513" cy="5943600"/>
          </a:xfrm>
          <a:prstGeom prst="rect">
            <a:avLst/>
          </a:prstGeom>
          <a:noFill/>
        </p:spPr>
      </p:pic>
      <p:sp>
        <p:nvSpPr>
          <p:cNvPr id="1034" name="TextBox 1"/>
          <p:cNvSpPr txBox="1"/>
          <p:nvPr/>
        </p:nvSpPr>
        <p:spPr>
          <a:xfrm>
            <a:off x="2549525" y="7315200"/>
            <a:ext cx="5832475" cy="173038"/>
          </a:xfrm>
          <a:prstGeom prst="rect">
            <a:avLst/>
          </a:prstGeom>
          <a:noFill/>
        </p:spPr>
        <p:txBody>
          <a:bodyPr wrap="none" lIns="0" tIns="0" rIns="0">
            <a:prstTxWarp prst="textNoShape">
              <a:avLst/>
            </a:prstTxWarp>
            <a:spAutoFit/>
          </a:bodyPr>
          <a:lstStyle/>
          <a:p>
            <a:pPr>
              <a:lnSpc>
                <a:spcPts val="1000"/>
              </a:lnSpc>
              <a:tabLst>
                <a:tab pos="444500" algn="l"/>
                <a:tab pos="482600" algn="l"/>
              </a:tabLst>
            </a:pP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Sari</a:t>
            </a:r>
            <a:r>
              <a:rPr lang="en-US" altLang="zh-CN" sz="8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Toivakka</a:t>
            </a:r>
            <a:r>
              <a:rPr lang="en-US" altLang="zh-CN" sz="8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&amp;</a:t>
            </a:r>
            <a:r>
              <a:rPr lang="en-US" altLang="zh-CN" sz="8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Miina</a:t>
            </a:r>
            <a:r>
              <a:rPr lang="en-US" altLang="zh-CN" sz="8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Maasola:</a:t>
            </a:r>
            <a:r>
              <a:rPr lang="en-US" altLang="zh-CN" sz="8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Itsetunto</a:t>
            </a:r>
            <a:r>
              <a:rPr lang="en-US" altLang="zh-CN" sz="8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kohdalleen!</a:t>
            </a:r>
            <a:r>
              <a:rPr lang="en-US" altLang="zh-CN" sz="8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Harjoituksia</a:t>
            </a:r>
            <a:r>
              <a:rPr lang="en-US" altLang="zh-CN" sz="8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itsetuntemuksen</a:t>
            </a:r>
            <a:r>
              <a:rPr lang="en-US" altLang="zh-CN" sz="8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ja</a:t>
            </a:r>
            <a:r>
              <a:rPr lang="en-US" altLang="zh-CN" sz="8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vuorovaikutustaitojen</a:t>
            </a:r>
            <a:r>
              <a:rPr lang="en-US" altLang="zh-CN" sz="8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oppimiseen</a:t>
            </a:r>
            <a:r>
              <a:rPr lang="en-US" altLang="zh-CN" sz="8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(PS-kustannus</a:t>
            </a:r>
            <a:r>
              <a:rPr lang="en-US" altLang="zh-CN" sz="8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2011)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9188450" y="412750"/>
            <a:ext cx="754063" cy="250825"/>
          </a:xfrm>
          <a:custGeom>
            <a:avLst/>
            <a:gdLst>
              <a:gd name="connsiteX0" fmla="*/ 0 w 752830"/>
              <a:gd name="connsiteY0" fmla="*/ 0 h 250964"/>
              <a:gd name="connsiteX1" fmla="*/ 752830 w 752830"/>
              <a:gd name="connsiteY1" fmla="*/ 0 h 250964"/>
              <a:gd name="connsiteX2" fmla="*/ 752830 w 752830"/>
              <a:gd name="connsiteY2" fmla="*/ 250964 h 250964"/>
              <a:gd name="connsiteX3" fmla="*/ 0 w 752830"/>
              <a:gd name="connsiteY3" fmla="*/ 250964 h 250964"/>
              <a:gd name="connsiteX4" fmla="*/ 0 w 752830"/>
              <a:gd name="connsiteY4" fmla="*/ 0 h 25096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752830" h="250964">
                <a:moveTo>
                  <a:pt x="0" y="0"/>
                </a:moveTo>
                <a:lnTo>
                  <a:pt x="752830" y="0"/>
                </a:lnTo>
                <a:lnTo>
                  <a:pt x="752830" y="250964"/>
                </a:lnTo>
                <a:lnTo>
                  <a:pt x="0" y="250964"/>
                </a:lnTo>
                <a:lnTo>
                  <a:pt x="0" y="0"/>
                </a:lnTo>
              </a:path>
            </a:pathLst>
          </a:custGeom>
          <a:solidFill>
            <a:srgbClr val="FFF1B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" name="Freeform 3"/>
          <p:cNvSpPr/>
          <p:nvPr/>
        </p:nvSpPr>
        <p:spPr>
          <a:xfrm>
            <a:off x="741363" y="900113"/>
            <a:ext cx="8453437" cy="19050"/>
          </a:xfrm>
          <a:custGeom>
            <a:avLst/>
            <a:gdLst>
              <a:gd name="connsiteX0" fmla="*/ 6350 w 8454695"/>
              <a:gd name="connsiteY0" fmla="*/ 6350 h 19050"/>
              <a:gd name="connsiteX1" fmla="*/ 8448345 w 8454695"/>
              <a:gd name="connsiteY1" fmla="*/ 6350 h 190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8454695" h="19050">
                <a:moveTo>
                  <a:pt x="6350" y="6350"/>
                </a:moveTo>
                <a:lnTo>
                  <a:pt x="8448345" y="6350"/>
                </a:lnTo>
              </a:path>
            </a:pathLst>
          </a:custGeom>
          <a:ln w="12700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5" name="Freeform 3"/>
          <p:cNvSpPr/>
          <p:nvPr/>
        </p:nvSpPr>
        <p:spPr>
          <a:xfrm>
            <a:off x="9936163" y="657225"/>
            <a:ext cx="19050" cy="255588"/>
          </a:xfrm>
          <a:custGeom>
            <a:avLst/>
            <a:gdLst>
              <a:gd name="connsiteX0" fmla="*/ 6350 w 19050"/>
              <a:gd name="connsiteY0" fmla="*/ 248742 h 255092"/>
              <a:gd name="connsiteX1" fmla="*/ 6350 w 19050"/>
              <a:gd name="connsiteY1" fmla="*/ 6350 h 25509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9050" h="255092">
                <a:moveTo>
                  <a:pt x="6350" y="248742"/>
                </a:moveTo>
                <a:lnTo>
                  <a:pt x="6350" y="6350"/>
                </a:lnTo>
              </a:path>
            </a:pathLst>
          </a:custGeom>
          <a:ln w="12700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6" name="Freeform 3"/>
          <p:cNvSpPr/>
          <p:nvPr/>
        </p:nvSpPr>
        <p:spPr>
          <a:xfrm>
            <a:off x="9182100" y="896938"/>
            <a:ext cx="766763" cy="15875"/>
          </a:xfrm>
          <a:custGeom>
            <a:avLst/>
            <a:gdLst>
              <a:gd name="connsiteX0" fmla="*/ 6350 w 765530"/>
              <a:gd name="connsiteY0" fmla="*/ 9525 h 15875"/>
              <a:gd name="connsiteX1" fmla="*/ 759180 w 765530"/>
              <a:gd name="connsiteY1" fmla="*/ 9525 h 15875"/>
              <a:gd name="connsiteX2" fmla="*/ 759180 w 765530"/>
              <a:gd name="connsiteY2" fmla="*/ 6350 h 1587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</a:cxnLst>
            <a:rect l="l" t="t" r="r" b="b"/>
            <a:pathLst>
              <a:path w="765530" h="15875">
                <a:moveTo>
                  <a:pt x="6350" y="9525"/>
                </a:moveTo>
                <a:lnTo>
                  <a:pt x="759180" y="9525"/>
                </a:lnTo>
                <a:lnTo>
                  <a:pt x="759180" y="6350"/>
                </a:lnTo>
              </a:path>
            </a:pathLst>
          </a:custGeom>
          <a:ln w="12700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7" name="Freeform 3"/>
          <p:cNvSpPr/>
          <p:nvPr/>
        </p:nvSpPr>
        <p:spPr>
          <a:xfrm>
            <a:off x="722313" y="387350"/>
            <a:ext cx="8491537" cy="101600"/>
          </a:xfrm>
          <a:custGeom>
            <a:avLst/>
            <a:gdLst>
              <a:gd name="connsiteX0" fmla="*/ 25400 w 8492795"/>
              <a:gd name="connsiteY0" fmla="*/ 25400 h 101600"/>
              <a:gd name="connsiteX1" fmla="*/ 8467395 w 8492795"/>
              <a:gd name="connsiteY1" fmla="*/ 25400 h 1016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8492795" h="101600">
                <a:moveTo>
                  <a:pt x="25400" y="25400"/>
                </a:moveTo>
                <a:lnTo>
                  <a:pt x="8467395" y="25400"/>
                </a:lnTo>
              </a:path>
            </a:pathLst>
          </a:custGeom>
          <a:ln w="50800">
            <a:solidFill>
              <a:srgbClr val="FDD205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8" name="Freeform 3"/>
          <p:cNvSpPr/>
          <p:nvPr/>
        </p:nvSpPr>
        <p:spPr>
          <a:xfrm>
            <a:off x="747713" y="412750"/>
            <a:ext cx="101600" cy="276225"/>
          </a:xfrm>
          <a:custGeom>
            <a:avLst/>
            <a:gdLst>
              <a:gd name="connsiteX0" fmla="*/ 25400 w 101600"/>
              <a:gd name="connsiteY0" fmla="*/ 250964 h 276364"/>
              <a:gd name="connsiteX1" fmla="*/ 25400 w 101600"/>
              <a:gd name="connsiteY1" fmla="*/ 25400 h 27636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01600" h="276364">
                <a:moveTo>
                  <a:pt x="25400" y="250964"/>
                </a:moveTo>
                <a:lnTo>
                  <a:pt x="25400" y="25400"/>
                </a:lnTo>
              </a:path>
            </a:pathLst>
          </a:custGeom>
          <a:ln w="50800">
            <a:solidFill>
              <a:srgbClr val="FDD205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9" name="Freeform 3"/>
          <p:cNvSpPr/>
          <p:nvPr/>
        </p:nvSpPr>
        <p:spPr>
          <a:xfrm>
            <a:off x="747713" y="638175"/>
            <a:ext cx="101600" cy="290513"/>
          </a:xfrm>
          <a:custGeom>
            <a:avLst/>
            <a:gdLst>
              <a:gd name="connsiteX0" fmla="*/ 25400 w 101600"/>
              <a:gd name="connsiteY0" fmla="*/ 264617 h 290017"/>
              <a:gd name="connsiteX1" fmla="*/ 25400 w 101600"/>
              <a:gd name="connsiteY1" fmla="*/ 25400 h 290017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01600" h="290017">
                <a:moveTo>
                  <a:pt x="25400" y="264617"/>
                </a:moveTo>
                <a:lnTo>
                  <a:pt x="25400" y="25400"/>
                </a:lnTo>
              </a:path>
            </a:pathLst>
          </a:custGeom>
          <a:ln w="50800">
            <a:solidFill>
              <a:srgbClr val="FDD205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" name="Freeform 3"/>
          <p:cNvSpPr/>
          <p:nvPr/>
        </p:nvSpPr>
        <p:spPr>
          <a:xfrm>
            <a:off x="763588" y="900113"/>
            <a:ext cx="8415337" cy="19050"/>
          </a:xfrm>
          <a:custGeom>
            <a:avLst/>
            <a:gdLst>
              <a:gd name="connsiteX0" fmla="*/ 6350 w 8416620"/>
              <a:gd name="connsiteY0" fmla="*/ 6350 h 19050"/>
              <a:gd name="connsiteX1" fmla="*/ 8410270 w 8416620"/>
              <a:gd name="connsiteY1" fmla="*/ 6350 h 190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8416620" h="19050">
                <a:moveTo>
                  <a:pt x="6350" y="6350"/>
                </a:moveTo>
                <a:lnTo>
                  <a:pt x="8410270" y="6350"/>
                </a:lnTo>
              </a:path>
            </a:pathLst>
          </a:custGeom>
          <a:ln w="12700">
            <a:solidFill>
              <a:srgbClr val="FDD205">
                <a:alpha val="100000"/>
              </a:srgb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1" name="Freeform 3"/>
          <p:cNvSpPr/>
          <p:nvPr/>
        </p:nvSpPr>
        <p:spPr>
          <a:xfrm>
            <a:off x="741363" y="900113"/>
            <a:ext cx="19050" cy="19050"/>
          </a:xfrm>
          <a:custGeom>
            <a:avLst/>
            <a:gdLst>
              <a:gd name="connsiteX0" fmla="*/ 6350 w 19050"/>
              <a:gd name="connsiteY0" fmla="*/ 6350 h 19050"/>
              <a:gd name="connsiteX1" fmla="*/ 15875 w 19050"/>
              <a:gd name="connsiteY1" fmla="*/ 6350 h 190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9050" h="19050">
                <a:moveTo>
                  <a:pt x="6350" y="6350"/>
                </a:moveTo>
                <a:lnTo>
                  <a:pt x="15875" y="6350"/>
                </a:lnTo>
              </a:path>
            </a:pathLst>
          </a:custGeom>
          <a:ln w="12700">
            <a:solidFill>
              <a:srgbClr val="FDD205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2" name="Freeform 3"/>
          <p:cNvSpPr/>
          <p:nvPr/>
        </p:nvSpPr>
        <p:spPr>
          <a:xfrm>
            <a:off x="9172575" y="900113"/>
            <a:ext cx="19050" cy="19050"/>
          </a:xfrm>
          <a:custGeom>
            <a:avLst/>
            <a:gdLst>
              <a:gd name="connsiteX0" fmla="*/ 6350 w 19050"/>
              <a:gd name="connsiteY0" fmla="*/ 6350 h 19050"/>
              <a:gd name="connsiteX1" fmla="*/ 15862 w 19050"/>
              <a:gd name="connsiteY1" fmla="*/ 6350 h 190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9050" h="19050">
                <a:moveTo>
                  <a:pt x="6350" y="6350"/>
                </a:moveTo>
                <a:lnTo>
                  <a:pt x="15862" y="6350"/>
                </a:lnTo>
              </a:path>
            </a:pathLst>
          </a:custGeom>
          <a:ln w="12700">
            <a:solidFill>
              <a:srgbClr val="FDD205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3" name="Freeform 3"/>
          <p:cNvSpPr/>
          <p:nvPr/>
        </p:nvSpPr>
        <p:spPr>
          <a:xfrm>
            <a:off x="9163050" y="387350"/>
            <a:ext cx="808038" cy="101600"/>
          </a:xfrm>
          <a:custGeom>
            <a:avLst/>
            <a:gdLst>
              <a:gd name="connsiteX0" fmla="*/ 25400 w 806805"/>
              <a:gd name="connsiteY0" fmla="*/ 25400 h 101600"/>
              <a:gd name="connsiteX1" fmla="*/ 781405 w 806805"/>
              <a:gd name="connsiteY1" fmla="*/ 25400 h 1016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806805" h="101600">
                <a:moveTo>
                  <a:pt x="25400" y="25400"/>
                </a:moveTo>
                <a:lnTo>
                  <a:pt x="781405" y="25400"/>
                </a:lnTo>
              </a:path>
            </a:pathLst>
          </a:custGeom>
          <a:ln w="50800">
            <a:solidFill>
              <a:srgbClr val="FDD205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4" name="Freeform 3"/>
          <p:cNvSpPr/>
          <p:nvPr/>
        </p:nvSpPr>
        <p:spPr>
          <a:xfrm>
            <a:off x="9936163" y="431800"/>
            <a:ext cx="19050" cy="238125"/>
          </a:xfrm>
          <a:custGeom>
            <a:avLst/>
            <a:gdLst>
              <a:gd name="connsiteX0" fmla="*/ 6350 w 19050"/>
              <a:gd name="connsiteY0" fmla="*/ 231914 h 238264"/>
              <a:gd name="connsiteX1" fmla="*/ 6350 w 19050"/>
              <a:gd name="connsiteY1" fmla="*/ 6350 h 23826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9050" h="238264">
                <a:moveTo>
                  <a:pt x="6350" y="231914"/>
                </a:moveTo>
                <a:lnTo>
                  <a:pt x="6350" y="6350"/>
                </a:lnTo>
              </a:path>
            </a:pathLst>
          </a:custGeom>
          <a:ln w="12700">
            <a:solidFill>
              <a:srgbClr val="FDD205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5" name="Freeform 3"/>
          <p:cNvSpPr/>
          <p:nvPr/>
        </p:nvSpPr>
        <p:spPr>
          <a:xfrm>
            <a:off x="9936163" y="671513"/>
            <a:ext cx="19050" cy="219075"/>
          </a:xfrm>
          <a:custGeom>
            <a:avLst/>
            <a:gdLst>
              <a:gd name="connsiteX0" fmla="*/ 6350 w 19050"/>
              <a:gd name="connsiteY0" fmla="*/ 212458 h 218808"/>
              <a:gd name="connsiteX1" fmla="*/ 6350 w 19050"/>
              <a:gd name="connsiteY1" fmla="*/ 6350 h 21880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9050" h="218808">
                <a:moveTo>
                  <a:pt x="6350" y="212458"/>
                </a:moveTo>
                <a:lnTo>
                  <a:pt x="6350" y="6350"/>
                </a:lnTo>
              </a:path>
            </a:pathLst>
          </a:custGeom>
          <a:ln w="12700">
            <a:solidFill>
              <a:srgbClr val="FDD205">
                <a:alpha val="100000"/>
              </a:srgb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6" name="Freeform 3"/>
          <p:cNvSpPr/>
          <p:nvPr/>
        </p:nvSpPr>
        <p:spPr>
          <a:xfrm>
            <a:off x="9936163" y="890588"/>
            <a:ext cx="19050" cy="19050"/>
          </a:xfrm>
          <a:custGeom>
            <a:avLst/>
            <a:gdLst>
              <a:gd name="connsiteX0" fmla="*/ 6350 w 19050"/>
              <a:gd name="connsiteY0" fmla="*/ 15506 h 19050"/>
              <a:gd name="connsiteX1" fmla="*/ 6350 w 19050"/>
              <a:gd name="connsiteY1" fmla="*/ 6350 h 190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9050" h="19050">
                <a:moveTo>
                  <a:pt x="6350" y="15506"/>
                </a:moveTo>
                <a:lnTo>
                  <a:pt x="6350" y="6350"/>
                </a:lnTo>
              </a:path>
            </a:pathLst>
          </a:custGeom>
          <a:ln w="12700">
            <a:solidFill>
              <a:srgbClr val="FDD205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7" name="Freeform 3"/>
          <p:cNvSpPr/>
          <p:nvPr/>
        </p:nvSpPr>
        <p:spPr>
          <a:xfrm>
            <a:off x="9936163" y="657225"/>
            <a:ext cx="19050" cy="19050"/>
          </a:xfrm>
          <a:custGeom>
            <a:avLst/>
            <a:gdLst>
              <a:gd name="connsiteX0" fmla="*/ 6350 w 19050"/>
              <a:gd name="connsiteY0" fmla="*/ 15519 h 19050"/>
              <a:gd name="connsiteX1" fmla="*/ 6350 w 19050"/>
              <a:gd name="connsiteY1" fmla="*/ 6350 h 190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9050" h="19050">
                <a:moveTo>
                  <a:pt x="6350" y="15519"/>
                </a:moveTo>
                <a:lnTo>
                  <a:pt x="6350" y="6350"/>
                </a:lnTo>
              </a:path>
            </a:pathLst>
          </a:custGeom>
          <a:ln w="12700">
            <a:solidFill>
              <a:srgbClr val="FDD205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8" name="Freeform 3"/>
          <p:cNvSpPr/>
          <p:nvPr/>
        </p:nvSpPr>
        <p:spPr>
          <a:xfrm>
            <a:off x="9204325" y="900113"/>
            <a:ext cx="728663" cy="19050"/>
          </a:xfrm>
          <a:custGeom>
            <a:avLst/>
            <a:gdLst>
              <a:gd name="connsiteX0" fmla="*/ 6350 w 727900"/>
              <a:gd name="connsiteY0" fmla="*/ 6350 h 19050"/>
              <a:gd name="connsiteX1" fmla="*/ 721550 w 727900"/>
              <a:gd name="connsiteY1" fmla="*/ 6350 h 190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727900" h="19050">
                <a:moveTo>
                  <a:pt x="6350" y="6350"/>
                </a:moveTo>
                <a:lnTo>
                  <a:pt x="721550" y="6350"/>
                </a:lnTo>
              </a:path>
            </a:pathLst>
          </a:custGeom>
          <a:ln w="12700">
            <a:solidFill>
              <a:srgbClr val="FDD205">
                <a:alpha val="100000"/>
              </a:srgb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9" name="Freeform 3"/>
          <p:cNvSpPr/>
          <p:nvPr/>
        </p:nvSpPr>
        <p:spPr>
          <a:xfrm>
            <a:off x="9182100" y="900113"/>
            <a:ext cx="19050" cy="19050"/>
          </a:xfrm>
          <a:custGeom>
            <a:avLst/>
            <a:gdLst>
              <a:gd name="connsiteX0" fmla="*/ 6350 w 19050"/>
              <a:gd name="connsiteY0" fmla="*/ 6350 h 19050"/>
              <a:gd name="connsiteX1" fmla="*/ 15773 w 19050"/>
              <a:gd name="connsiteY1" fmla="*/ 6350 h 190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9050" h="19050">
                <a:moveTo>
                  <a:pt x="6350" y="6350"/>
                </a:moveTo>
                <a:lnTo>
                  <a:pt x="15773" y="6350"/>
                </a:lnTo>
              </a:path>
            </a:pathLst>
          </a:custGeom>
          <a:ln w="12700">
            <a:solidFill>
              <a:srgbClr val="FDD205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0" name="Freeform 3"/>
          <p:cNvSpPr/>
          <p:nvPr/>
        </p:nvSpPr>
        <p:spPr>
          <a:xfrm>
            <a:off x="9926638" y="896938"/>
            <a:ext cx="22225" cy="15875"/>
          </a:xfrm>
          <a:custGeom>
            <a:avLst/>
            <a:gdLst>
              <a:gd name="connsiteX0" fmla="*/ 6350 w 22135"/>
              <a:gd name="connsiteY0" fmla="*/ 9525 h 15875"/>
              <a:gd name="connsiteX1" fmla="*/ 15785 w 22135"/>
              <a:gd name="connsiteY1" fmla="*/ 9525 h 15875"/>
              <a:gd name="connsiteX2" fmla="*/ 15785 w 22135"/>
              <a:gd name="connsiteY2" fmla="*/ 6350 h 1587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</a:cxnLst>
            <a:rect l="l" t="t" r="r" b="b"/>
            <a:pathLst>
              <a:path w="22135" h="15875">
                <a:moveTo>
                  <a:pt x="6350" y="9525"/>
                </a:moveTo>
                <a:lnTo>
                  <a:pt x="15785" y="9525"/>
                </a:lnTo>
                <a:lnTo>
                  <a:pt x="15785" y="6350"/>
                </a:lnTo>
              </a:path>
            </a:pathLst>
          </a:custGeom>
          <a:ln w="12700">
            <a:solidFill>
              <a:srgbClr val="FDD205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1" name="Freeform 3"/>
          <p:cNvSpPr/>
          <p:nvPr/>
        </p:nvSpPr>
        <p:spPr>
          <a:xfrm>
            <a:off x="900113" y="488950"/>
            <a:ext cx="255587" cy="346075"/>
          </a:xfrm>
          <a:custGeom>
            <a:avLst/>
            <a:gdLst>
              <a:gd name="connsiteX0" fmla="*/ 255574 w 255574"/>
              <a:gd name="connsiteY0" fmla="*/ 347548 h 347548"/>
              <a:gd name="connsiteX1" fmla="*/ 0 w 255574"/>
              <a:gd name="connsiteY1" fmla="*/ 347548 h 347548"/>
              <a:gd name="connsiteX2" fmla="*/ 0 w 255574"/>
              <a:gd name="connsiteY2" fmla="*/ 0 h 347548"/>
              <a:gd name="connsiteX3" fmla="*/ 255574 w 255574"/>
              <a:gd name="connsiteY3" fmla="*/ 0 h 347548"/>
              <a:gd name="connsiteX4" fmla="*/ 255574 w 255574"/>
              <a:gd name="connsiteY4" fmla="*/ 347548 h 34754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255574" h="347548">
                <a:moveTo>
                  <a:pt x="255574" y="347548"/>
                </a:moveTo>
                <a:lnTo>
                  <a:pt x="0" y="347548"/>
                </a:lnTo>
                <a:lnTo>
                  <a:pt x="0" y="0"/>
                </a:lnTo>
                <a:lnTo>
                  <a:pt x="255574" y="0"/>
                </a:lnTo>
                <a:lnTo>
                  <a:pt x="255574" y="347548"/>
                </a:lnTo>
              </a:path>
            </a:pathLst>
          </a:custGeom>
          <a:solidFill>
            <a:srgbClr val="7B7979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2" name="Freeform 3"/>
          <p:cNvSpPr/>
          <p:nvPr/>
        </p:nvSpPr>
        <p:spPr>
          <a:xfrm>
            <a:off x="900113" y="503238"/>
            <a:ext cx="255587" cy="331787"/>
          </a:xfrm>
          <a:custGeom>
            <a:avLst/>
            <a:gdLst>
              <a:gd name="connsiteX0" fmla="*/ 255574 w 255574"/>
              <a:gd name="connsiteY0" fmla="*/ 257860 h 332295"/>
              <a:gd name="connsiteX1" fmla="*/ 255574 w 255574"/>
              <a:gd name="connsiteY1" fmla="*/ 76073 h 332295"/>
              <a:gd name="connsiteX2" fmla="*/ 109766 w 255574"/>
              <a:gd name="connsiteY2" fmla="*/ 0 h 332295"/>
              <a:gd name="connsiteX3" fmla="*/ 0 w 255574"/>
              <a:gd name="connsiteY3" fmla="*/ 37528 h 332295"/>
              <a:gd name="connsiteX4" fmla="*/ 0 w 255574"/>
              <a:gd name="connsiteY4" fmla="*/ 296456 h 332295"/>
              <a:gd name="connsiteX5" fmla="*/ 85547 w 255574"/>
              <a:gd name="connsiteY5" fmla="*/ 332295 h 332295"/>
              <a:gd name="connsiteX6" fmla="*/ 133972 w 255574"/>
              <a:gd name="connsiteY6" fmla="*/ 332295 h 332295"/>
              <a:gd name="connsiteX7" fmla="*/ 255574 w 255574"/>
              <a:gd name="connsiteY7" fmla="*/ 257860 h 33229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</a:cxnLst>
            <a:rect l="l" t="t" r="r" b="b"/>
            <a:pathLst>
              <a:path w="255574" h="332295">
                <a:moveTo>
                  <a:pt x="255574" y="257860"/>
                </a:moveTo>
                <a:lnTo>
                  <a:pt x="255574" y="76073"/>
                </a:lnTo>
                <a:cubicBezTo>
                  <a:pt x="224574" y="30302"/>
                  <a:pt x="170865" y="0"/>
                  <a:pt x="109766" y="0"/>
                </a:cubicBezTo>
                <a:cubicBezTo>
                  <a:pt x="68148" y="0"/>
                  <a:pt x="29933" y="14071"/>
                  <a:pt x="0" y="37528"/>
                </a:cubicBezTo>
                <a:lnTo>
                  <a:pt x="0" y="296456"/>
                </a:lnTo>
                <a:cubicBezTo>
                  <a:pt x="24041" y="315264"/>
                  <a:pt x="53378" y="327977"/>
                  <a:pt x="85547" y="332295"/>
                </a:cubicBezTo>
                <a:lnTo>
                  <a:pt x="133972" y="332295"/>
                </a:lnTo>
                <a:cubicBezTo>
                  <a:pt x="184911" y="325513"/>
                  <a:pt x="228726" y="297510"/>
                  <a:pt x="255574" y="257860"/>
                </a:cubicBezTo>
              </a:path>
            </a:pathLst>
          </a:custGeom>
          <a:solidFill>
            <a:srgbClr val="FFFF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3" name="Freeform 3"/>
          <p:cNvSpPr/>
          <p:nvPr/>
        </p:nvSpPr>
        <p:spPr>
          <a:xfrm>
            <a:off x="950913" y="571500"/>
            <a:ext cx="152400" cy="15875"/>
          </a:xfrm>
          <a:custGeom>
            <a:avLst/>
            <a:gdLst>
              <a:gd name="connsiteX0" fmla="*/ 0 w 152501"/>
              <a:gd name="connsiteY0" fmla="*/ 15811 h 15811"/>
              <a:gd name="connsiteX1" fmla="*/ 12712 w 152501"/>
              <a:gd name="connsiteY1" fmla="*/ 9766 h 15811"/>
              <a:gd name="connsiteX2" fmla="*/ 7124 w 152501"/>
              <a:gd name="connsiteY2" fmla="*/ 9715 h 15811"/>
              <a:gd name="connsiteX3" fmla="*/ 43573 w 152501"/>
              <a:gd name="connsiteY3" fmla="*/ 11633 h 15811"/>
              <a:gd name="connsiteX4" fmla="*/ 49250 w 152501"/>
              <a:gd name="connsiteY4" fmla="*/ 10629 h 15811"/>
              <a:gd name="connsiteX5" fmla="*/ 66840 w 152501"/>
              <a:gd name="connsiteY5" fmla="*/ 12928 h 15811"/>
              <a:gd name="connsiteX6" fmla="*/ 89052 w 152501"/>
              <a:gd name="connsiteY6" fmla="*/ 12585 h 15811"/>
              <a:gd name="connsiteX7" fmla="*/ 95275 w 152501"/>
              <a:gd name="connsiteY7" fmla="*/ 12077 h 15811"/>
              <a:gd name="connsiteX8" fmla="*/ 104000 w 152501"/>
              <a:gd name="connsiteY8" fmla="*/ 11925 h 15811"/>
              <a:gd name="connsiteX9" fmla="*/ 129374 w 152501"/>
              <a:gd name="connsiteY9" fmla="*/ 13792 h 15811"/>
              <a:gd name="connsiteX10" fmla="*/ 147104 w 152501"/>
              <a:gd name="connsiteY10" fmla="*/ 8051 h 15811"/>
              <a:gd name="connsiteX11" fmla="*/ 152501 w 152501"/>
              <a:gd name="connsiteY11" fmla="*/ 3873 h 15811"/>
              <a:gd name="connsiteX12" fmla="*/ 131343 w 152501"/>
              <a:gd name="connsiteY12" fmla="*/ 5461 h 15811"/>
              <a:gd name="connsiteX13" fmla="*/ 116344 w 152501"/>
              <a:gd name="connsiteY13" fmla="*/ 0 h 15811"/>
              <a:gd name="connsiteX14" fmla="*/ 100037 w 152501"/>
              <a:gd name="connsiteY14" fmla="*/ 4610 h 15811"/>
              <a:gd name="connsiteX15" fmla="*/ 94970 w 152501"/>
              <a:gd name="connsiteY15" fmla="*/ 4991 h 15811"/>
              <a:gd name="connsiteX16" fmla="*/ 89331 w 152501"/>
              <a:gd name="connsiteY16" fmla="*/ 9880 h 15811"/>
              <a:gd name="connsiteX17" fmla="*/ 95516 w 152501"/>
              <a:gd name="connsiteY17" fmla="*/ 9423 h 15811"/>
              <a:gd name="connsiteX18" fmla="*/ 75539 w 152501"/>
              <a:gd name="connsiteY18" fmla="*/ 5118 h 15811"/>
              <a:gd name="connsiteX19" fmla="*/ 43319 w 152501"/>
              <a:gd name="connsiteY19" fmla="*/ 8445 h 15811"/>
              <a:gd name="connsiteX20" fmla="*/ 49022 w 152501"/>
              <a:gd name="connsiteY20" fmla="*/ 7480 h 15811"/>
              <a:gd name="connsiteX21" fmla="*/ 13588 w 152501"/>
              <a:gd name="connsiteY21" fmla="*/ 6553 h 15811"/>
              <a:gd name="connsiteX22" fmla="*/ 8001 w 152501"/>
              <a:gd name="connsiteY22" fmla="*/ 6426 h 15811"/>
              <a:gd name="connsiteX23" fmla="*/ 584 w 152501"/>
              <a:gd name="connsiteY23" fmla="*/ 10490 h 15811"/>
              <a:gd name="connsiteX24" fmla="*/ 0 w 152501"/>
              <a:gd name="connsiteY24" fmla="*/ 15811 h 1581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</a:cxnLst>
            <a:rect l="l" t="t" r="r" b="b"/>
            <a:pathLst>
              <a:path w="152501" h="15811">
                <a:moveTo>
                  <a:pt x="0" y="15811"/>
                </a:moveTo>
                <a:cubicBezTo>
                  <a:pt x="5816" y="15748"/>
                  <a:pt x="8102" y="13728"/>
                  <a:pt x="12712" y="9766"/>
                </a:cubicBezTo>
                <a:cubicBezTo>
                  <a:pt x="10858" y="9766"/>
                  <a:pt x="8991" y="9715"/>
                  <a:pt x="7124" y="9715"/>
                </a:cubicBezTo>
                <a:cubicBezTo>
                  <a:pt x="19291" y="22783"/>
                  <a:pt x="32791" y="2730"/>
                  <a:pt x="43573" y="11633"/>
                </a:cubicBezTo>
                <a:cubicBezTo>
                  <a:pt x="45250" y="13004"/>
                  <a:pt x="47955" y="11988"/>
                  <a:pt x="49250" y="10629"/>
                </a:cubicBezTo>
                <a:cubicBezTo>
                  <a:pt x="55079" y="4673"/>
                  <a:pt x="61074" y="13855"/>
                  <a:pt x="66840" y="12928"/>
                </a:cubicBezTo>
                <a:cubicBezTo>
                  <a:pt x="73456" y="11874"/>
                  <a:pt x="84391" y="4381"/>
                  <a:pt x="89052" y="12585"/>
                </a:cubicBezTo>
                <a:cubicBezTo>
                  <a:pt x="90335" y="14795"/>
                  <a:pt x="93929" y="13360"/>
                  <a:pt x="95275" y="12077"/>
                </a:cubicBezTo>
                <a:cubicBezTo>
                  <a:pt x="96405" y="10998"/>
                  <a:pt x="102412" y="12357"/>
                  <a:pt x="104000" y="11925"/>
                </a:cubicBezTo>
                <a:cubicBezTo>
                  <a:pt x="112572" y="9626"/>
                  <a:pt x="120777" y="7670"/>
                  <a:pt x="129374" y="13792"/>
                </a:cubicBezTo>
                <a:cubicBezTo>
                  <a:pt x="135940" y="18478"/>
                  <a:pt x="145732" y="7226"/>
                  <a:pt x="147104" y="8051"/>
                </a:cubicBezTo>
                <a:cubicBezTo>
                  <a:pt x="149847" y="9702"/>
                  <a:pt x="156006" y="5969"/>
                  <a:pt x="152501" y="3873"/>
                </a:cubicBezTo>
                <a:cubicBezTo>
                  <a:pt x="143078" y="-1790"/>
                  <a:pt x="139090" y="10985"/>
                  <a:pt x="131343" y="5461"/>
                </a:cubicBezTo>
                <a:cubicBezTo>
                  <a:pt x="127330" y="2628"/>
                  <a:pt x="121513" y="-457"/>
                  <a:pt x="116344" y="0"/>
                </a:cubicBezTo>
                <a:cubicBezTo>
                  <a:pt x="111937" y="431"/>
                  <a:pt x="102438" y="6642"/>
                  <a:pt x="100037" y="4610"/>
                </a:cubicBezTo>
                <a:cubicBezTo>
                  <a:pt x="98679" y="3454"/>
                  <a:pt x="96227" y="4025"/>
                  <a:pt x="94970" y="4991"/>
                </a:cubicBezTo>
                <a:cubicBezTo>
                  <a:pt x="92697" y="6756"/>
                  <a:pt x="91363" y="7899"/>
                  <a:pt x="89331" y="9880"/>
                </a:cubicBezTo>
                <a:cubicBezTo>
                  <a:pt x="91401" y="9715"/>
                  <a:pt x="93446" y="9563"/>
                  <a:pt x="95516" y="9423"/>
                </a:cubicBezTo>
                <a:cubicBezTo>
                  <a:pt x="90779" y="1143"/>
                  <a:pt x="83756" y="1943"/>
                  <a:pt x="75539" y="5118"/>
                </a:cubicBezTo>
                <a:cubicBezTo>
                  <a:pt x="60985" y="10680"/>
                  <a:pt x="55232" y="-3797"/>
                  <a:pt x="43319" y="8445"/>
                </a:cubicBezTo>
                <a:cubicBezTo>
                  <a:pt x="45224" y="8127"/>
                  <a:pt x="47104" y="7785"/>
                  <a:pt x="49022" y="7480"/>
                </a:cubicBezTo>
                <a:cubicBezTo>
                  <a:pt x="38468" y="-1219"/>
                  <a:pt x="21475" y="15024"/>
                  <a:pt x="13588" y="6553"/>
                </a:cubicBezTo>
                <a:cubicBezTo>
                  <a:pt x="12179" y="5029"/>
                  <a:pt x="9512" y="5118"/>
                  <a:pt x="8001" y="6426"/>
                </a:cubicBezTo>
                <a:cubicBezTo>
                  <a:pt x="6096" y="8851"/>
                  <a:pt x="3632" y="10210"/>
                  <a:pt x="584" y="10490"/>
                </a:cubicBezTo>
                <a:cubicBezTo>
                  <a:pt x="-3505" y="10490"/>
                  <a:pt x="-4787" y="15836"/>
                  <a:pt x="0" y="15811"/>
                </a:cubicBezTo>
              </a:path>
            </a:pathLst>
          </a:custGeom>
          <a:solidFill>
            <a:srgbClr val="231F2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4" name="Freeform 3"/>
          <p:cNvSpPr/>
          <p:nvPr/>
        </p:nvSpPr>
        <p:spPr>
          <a:xfrm>
            <a:off x="949325" y="593725"/>
            <a:ext cx="153988" cy="14288"/>
          </a:xfrm>
          <a:custGeom>
            <a:avLst/>
            <a:gdLst>
              <a:gd name="connsiteX0" fmla="*/ 0 w 153606"/>
              <a:gd name="connsiteY0" fmla="*/ 14947 h 14947"/>
              <a:gd name="connsiteX1" fmla="*/ 14274 w 153606"/>
              <a:gd name="connsiteY1" fmla="*/ 8470 h 14947"/>
              <a:gd name="connsiteX2" fmla="*/ 8102 w 153606"/>
              <a:gd name="connsiteY2" fmla="*/ 9131 h 14947"/>
              <a:gd name="connsiteX3" fmla="*/ 44056 w 153606"/>
              <a:gd name="connsiteY3" fmla="*/ 10566 h 14947"/>
              <a:gd name="connsiteX4" fmla="*/ 50190 w 153606"/>
              <a:gd name="connsiteY4" fmla="*/ 9893 h 14947"/>
              <a:gd name="connsiteX5" fmla="*/ 90055 w 153606"/>
              <a:gd name="connsiteY5" fmla="*/ 12001 h 14947"/>
              <a:gd name="connsiteX6" fmla="*/ 96202 w 153606"/>
              <a:gd name="connsiteY6" fmla="*/ 11341 h 14947"/>
              <a:gd name="connsiteX7" fmla="*/ 100622 w 153606"/>
              <a:gd name="connsiteY7" fmla="*/ 7543 h 14947"/>
              <a:gd name="connsiteX8" fmla="*/ 95097 w 153606"/>
              <a:gd name="connsiteY8" fmla="*/ 7683 h 14947"/>
              <a:gd name="connsiteX9" fmla="*/ 128295 w 153606"/>
              <a:gd name="connsiteY9" fmla="*/ 10909 h 14947"/>
              <a:gd name="connsiteX10" fmla="*/ 148043 w 153606"/>
              <a:gd name="connsiteY10" fmla="*/ 7366 h 14947"/>
              <a:gd name="connsiteX11" fmla="*/ 153606 w 153606"/>
              <a:gd name="connsiteY11" fmla="*/ 3644 h 14947"/>
              <a:gd name="connsiteX12" fmla="*/ 132918 w 153606"/>
              <a:gd name="connsiteY12" fmla="*/ 5651 h 14947"/>
              <a:gd name="connsiteX13" fmla="*/ 117462 w 153606"/>
              <a:gd name="connsiteY13" fmla="*/ 0 h 14947"/>
              <a:gd name="connsiteX14" fmla="*/ 101612 w 153606"/>
              <a:gd name="connsiteY14" fmla="*/ 4749 h 14947"/>
              <a:gd name="connsiteX15" fmla="*/ 96100 w 153606"/>
              <a:gd name="connsiteY15" fmla="*/ 4902 h 14947"/>
              <a:gd name="connsiteX16" fmla="*/ 90424 w 153606"/>
              <a:gd name="connsiteY16" fmla="*/ 9753 h 14947"/>
              <a:gd name="connsiteX17" fmla="*/ 96583 w 153606"/>
              <a:gd name="connsiteY17" fmla="*/ 9067 h 14947"/>
              <a:gd name="connsiteX18" fmla="*/ 76657 w 153606"/>
              <a:gd name="connsiteY18" fmla="*/ 5092 h 14947"/>
              <a:gd name="connsiteX19" fmla="*/ 44437 w 153606"/>
              <a:gd name="connsiteY19" fmla="*/ 8305 h 14947"/>
              <a:gd name="connsiteX20" fmla="*/ 50558 w 153606"/>
              <a:gd name="connsiteY20" fmla="*/ 7620 h 14947"/>
              <a:gd name="connsiteX21" fmla="*/ 14630 w 153606"/>
              <a:gd name="connsiteY21" fmla="*/ 6197 h 14947"/>
              <a:gd name="connsiteX22" fmla="*/ 8470 w 153606"/>
              <a:gd name="connsiteY22" fmla="*/ 6883 h 14947"/>
              <a:gd name="connsiteX23" fmla="*/ 2628 w 153606"/>
              <a:gd name="connsiteY23" fmla="*/ 10413 h 14947"/>
              <a:gd name="connsiteX24" fmla="*/ 0 w 153606"/>
              <a:gd name="connsiteY24" fmla="*/ 14947 h 14947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</a:cxnLst>
            <a:rect l="l" t="t" r="r" b="b"/>
            <a:pathLst>
              <a:path w="153606" h="14947">
                <a:moveTo>
                  <a:pt x="0" y="14947"/>
                </a:moveTo>
                <a:cubicBezTo>
                  <a:pt x="6464" y="14897"/>
                  <a:pt x="9245" y="12725"/>
                  <a:pt x="14274" y="8470"/>
                </a:cubicBezTo>
                <a:cubicBezTo>
                  <a:pt x="12192" y="8686"/>
                  <a:pt x="10172" y="8915"/>
                  <a:pt x="8102" y="9131"/>
                </a:cubicBezTo>
                <a:cubicBezTo>
                  <a:pt x="20066" y="21996"/>
                  <a:pt x="33604" y="1943"/>
                  <a:pt x="44056" y="10566"/>
                </a:cubicBezTo>
                <a:cubicBezTo>
                  <a:pt x="45758" y="11988"/>
                  <a:pt x="48679" y="11417"/>
                  <a:pt x="50190" y="9893"/>
                </a:cubicBezTo>
                <a:lnTo>
                  <a:pt x="90055" y="12001"/>
                </a:lnTo>
                <a:cubicBezTo>
                  <a:pt x="91160" y="13944"/>
                  <a:pt x="95097" y="12395"/>
                  <a:pt x="96202" y="11341"/>
                </a:cubicBezTo>
                <a:cubicBezTo>
                  <a:pt x="97675" y="10058"/>
                  <a:pt x="99136" y="8788"/>
                  <a:pt x="100622" y="7543"/>
                </a:cubicBezTo>
                <a:cubicBezTo>
                  <a:pt x="98755" y="7581"/>
                  <a:pt x="96913" y="7620"/>
                  <a:pt x="95097" y="7683"/>
                </a:cubicBezTo>
                <a:cubicBezTo>
                  <a:pt x="106794" y="17678"/>
                  <a:pt x="116827" y="-3149"/>
                  <a:pt x="128295" y="10909"/>
                </a:cubicBezTo>
                <a:cubicBezTo>
                  <a:pt x="135686" y="19977"/>
                  <a:pt x="145161" y="5638"/>
                  <a:pt x="148043" y="7366"/>
                </a:cubicBezTo>
                <a:cubicBezTo>
                  <a:pt x="150329" y="8737"/>
                  <a:pt x="156743" y="5537"/>
                  <a:pt x="153606" y="3644"/>
                </a:cubicBezTo>
                <a:cubicBezTo>
                  <a:pt x="145503" y="-1219"/>
                  <a:pt x="137693" y="11506"/>
                  <a:pt x="132918" y="5651"/>
                </a:cubicBezTo>
                <a:cubicBezTo>
                  <a:pt x="129895" y="1943"/>
                  <a:pt x="121894" y="-419"/>
                  <a:pt x="117462" y="0"/>
                </a:cubicBezTo>
                <a:cubicBezTo>
                  <a:pt x="114960" y="215"/>
                  <a:pt x="102489" y="5511"/>
                  <a:pt x="101612" y="4749"/>
                </a:cubicBezTo>
                <a:cubicBezTo>
                  <a:pt x="100126" y="3530"/>
                  <a:pt x="97574" y="3759"/>
                  <a:pt x="96100" y="4902"/>
                </a:cubicBezTo>
                <a:cubicBezTo>
                  <a:pt x="93802" y="6680"/>
                  <a:pt x="92468" y="7772"/>
                  <a:pt x="90424" y="9753"/>
                </a:cubicBezTo>
                <a:cubicBezTo>
                  <a:pt x="92481" y="9525"/>
                  <a:pt x="94513" y="9283"/>
                  <a:pt x="96583" y="9067"/>
                </a:cubicBezTo>
                <a:cubicBezTo>
                  <a:pt x="91935" y="927"/>
                  <a:pt x="84670" y="2019"/>
                  <a:pt x="76657" y="5092"/>
                </a:cubicBezTo>
                <a:cubicBezTo>
                  <a:pt x="62331" y="10566"/>
                  <a:pt x="56261" y="-3873"/>
                  <a:pt x="44437" y="8305"/>
                </a:cubicBezTo>
                <a:cubicBezTo>
                  <a:pt x="46456" y="8077"/>
                  <a:pt x="48526" y="7835"/>
                  <a:pt x="50558" y="7620"/>
                </a:cubicBezTo>
                <a:cubicBezTo>
                  <a:pt x="39903" y="-1168"/>
                  <a:pt x="22631" y="14808"/>
                  <a:pt x="14630" y="6197"/>
                </a:cubicBezTo>
                <a:cubicBezTo>
                  <a:pt x="13055" y="4483"/>
                  <a:pt x="9956" y="5613"/>
                  <a:pt x="8470" y="6883"/>
                </a:cubicBezTo>
                <a:cubicBezTo>
                  <a:pt x="6515" y="8064"/>
                  <a:pt x="4572" y="9245"/>
                  <a:pt x="2628" y="10413"/>
                </a:cubicBezTo>
                <a:cubicBezTo>
                  <a:pt x="-368" y="10452"/>
                  <a:pt x="-4762" y="14986"/>
                  <a:pt x="0" y="14947"/>
                </a:cubicBezTo>
              </a:path>
            </a:pathLst>
          </a:custGeom>
          <a:solidFill>
            <a:srgbClr val="231F2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5" name="Freeform 3"/>
          <p:cNvSpPr/>
          <p:nvPr/>
        </p:nvSpPr>
        <p:spPr>
          <a:xfrm>
            <a:off x="949325" y="615950"/>
            <a:ext cx="153988" cy="14288"/>
          </a:xfrm>
          <a:custGeom>
            <a:avLst/>
            <a:gdLst>
              <a:gd name="connsiteX0" fmla="*/ 0 w 154241"/>
              <a:gd name="connsiteY0" fmla="*/ 13931 h 13931"/>
              <a:gd name="connsiteX1" fmla="*/ 14274 w 154241"/>
              <a:gd name="connsiteY1" fmla="*/ 7531 h 13931"/>
              <a:gd name="connsiteX2" fmla="*/ 8204 w 154241"/>
              <a:gd name="connsiteY2" fmla="*/ 8458 h 13931"/>
              <a:gd name="connsiteX3" fmla="*/ 44132 w 154241"/>
              <a:gd name="connsiteY3" fmla="*/ 9893 h 13931"/>
              <a:gd name="connsiteX4" fmla="*/ 50672 w 154241"/>
              <a:gd name="connsiteY4" fmla="*/ 8521 h 13931"/>
              <a:gd name="connsiteX5" fmla="*/ 66827 w 154241"/>
              <a:gd name="connsiteY5" fmla="*/ 11061 h 13931"/>
              <a:gd name="connsiteX6" fmla="*/ 89890 w 154241"/>
              <a:gd name="connsiteY6" fmla="*/ 10947 h 13931"/>
              <a:gd name="connsiteX7" fmla="*/ 96215 w 154241"/>
              <a:gd name="connsiteY7" fmla="*/ 10401 h 13931"/>
              <a:gd name="connsiteX8" fmla="*/ 101244 w 154241"/>
              <a:gd name="connsiteY8" fmla="*/ 6095 h 13931"/>
              <a:gd name="connsiteX9" fmla="*/ 95161 w 154241"/>
              <a:gd name="connsiteY9" fmla="*/ 7010 h 13931"/>
              <a:gd name="connsiteX10" fmla="*/ 104851 w 154241"/>
              <a:gd name="connsiteY10" fmla="*/ 9982 h 13931"/>
              <a:gd name="connsiteX11" fmla="*/ 129908 w 154241"/>
              <a:gd name="connsiteY11" fmla="*/ 12052 h 13931"/>
              <a:gd name="connsiteX12" fmla="*/ 147650 w 154241"/>
              <a:gd name="connsiteY12" fmla="*/ 6299 h 13931"/>
              <a:gd name="connsiteX13" fmla="*/ 154241 w 154241"/>
              <a:gd name="connsiteY13" fmla="*/ 3657 h 13931"/>
              <a:gd name="connsiteX14" fmla="*/ 133070 w 154241"/>
              <a:gd name="connsiteY14" fmla="*/ 5245 h 13931"/>
              <a:gd name="connsiteX15" fmla="*/ 117716 w 154241"/>
              <a:gd name="connsiteY15" fmla="*/ 0 h 13931"/>
              <a:gd name="connsiteX16" fmla="*/ 101752 w 154241"/>
              <a:gd name="connsiteY16" fmla="*/ 4381 h 13931"/>
              <a:gd name="connsiteX17" fmla="*/ 95669 w 154241"/>
              <a:gd name="connsiteY17" fmla="*/ 5283 h 13931"/>
              <a:gd name="connsiteX18" fmla="*/ 90639 w 154241"/>
              <a:gd name="connsiteY18" fmla="*/ 9613 h 13931"/>
              <a:gd name="connsiteX19" fmla="*/ 96964 w 154241"/>
              <a:gd name="connsiteY19" fmla="*/ 9042 h 13931"/>
              <a:gd name="connsiteX20" fmla="*/ 73304 w 154241"/>
              <a:gd name="connsiteY20" fmla="*/ 6464 h 13931"/>
              <a:gd name="connsiteX21" fmla="*/ 55130 w 154241"/>
              <a:gd name="connsiteY21" fmla="*/ 2235 h 13931"/>
              <a:gd name="connsiteX22" fmla="*/ 44183 w 154241"/>
              <a:gd name="connsiteY22" fmla="*/ 8623 h 13931"/>
              <a:gd name="connsiteX23" fmla="*/ 50736 w 154241"/>
              <a:gd name="connsiteY23" fmla="*/ 7251 h 13931"/>
              <a:gd name="connsiteX24" fmla="*/ 14795 w 154241"/>
              <a:gd name="connsiteY24" fmla="*/ 5803 h 13931"/>
              <a:gd name="connsiteX25" fmla="*/ 8712 w 154241"/>
              <a:gd name="connsiteY25" fmla="*/ 6718 h 13931"/>
              <a:gd name="connsiteX26" fmla="*/ 2857 w 154241"/>
              <a:gd name="connsiteY26" fmla="*/ 10363 h 13931"/>
              <a:gd name="connsiteX27" fmla="*/ 0 w 154241"/>
              <a:gd name="connsiteY27" fmla="*/ 13931 h 1393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</a:cxnLst>
            <a:rect l="l" t="t" r="r" b="b"/>
            <a:pathLst>
              <a:path w="154241" h="13931">
                <a:moveTo>
                  <a:pt x="0" y="13931"/>
                </a:moveTo>
                <a:cubicBezTo>
                  <a:pt x="6337" y="13906"/>
                  <a:pt x="9359" y="11709"/>
                  <a:pt x="14274" y="7531"/>
                </a:cubicBezTo>
                <a:cubicBezTo>
                  <a:pt x="12230" y="7823"/>
                  <a:pt x="10223" y="8127"/>
                  <a:pt x="8204" y="8458"/>
                </a:cubicBezTo>
                <a:cubicBezTo>
                  <a:pt x="20002" y="21170"/>
                  <a:pt x="33350" y="990"/>
                  <a:pt x="44132" y="9893"/>
                </a:cubicBezTo>
                <a:cubicBezTo>
                  <a:pt x="45846" y="11290"/>
                  <a:pt x="49377" y="9855"/>
                  <a:pt x="50672" y="8521"/>
                </a:cubicBezTo>
                <a:cubicBezTo>
                  <a:pt x="55791" y="3263"/>
                  <a:pt x="61086" y="11150"/>
                  <a:pt x="66827" y="11061"/>
                </a:cubicBezTo>
                <a:cubicBezTo>
                  <a:pt x="73520" y="10985"/>
                  <a:pt x="84937" y="2298"/>
                  <a:pt x="89890" y="10947"/>
                </a:cubicBezTo>
                <a:cubicBezTo>
                  <a:pt x="90957" y="12788"/>
                  <a:pt x="95034" y="11556"/>
                  <a:pt x="96215" y="10401"/>
                </a:cubicBezTo>
                <a:cubicBezTo>
                  <a:pt x="97726" y="8788"/>
                  <a:pt x="99428" y="7353"/>
                  <a:pt x="101244" y="6095"/>
                </a:cubicBezTo>
                <a:cubicBezTo>
                  <a:pt x="99225" y="6388"/>
                  <a:pt x="97193" y="6705"/>
                  <a:pt x="95161" y="7010"/>
                </a:cubicBezTo>
                <a:cubicBezTo>
                  <a:pt x="98653" y="9994"/>
                  <a:pt x="100152" y="11264"/>
                  <a:pt x="104851" y="9982"/>
                </a:cubicBezTo>
                <a:cubicBezTo>
                  <a:pt x="113766" y="7607"/>
                  <a:pt x="122567" y="3441"/>
                  <a:pt x="129908" y="12052"/>
                </a:cubicBezTo>
                <a:cubicBezTo>
                  <a:pt x="135623" y="18681"/>
                  <a:pt x="146380" y="5524"/>
                  <a:pt x="147650" y="6299"/>
                </a:cubicBezTo>
                <a:cubicBezTo>
                  <a:pt x="149618" y="7467"/>
                  <a:pt x="155828" y="4597"/>
                  <a:pt x="154241" y="3657"/>
                </a:cubicBezTo>
                <a:cubicBezTo>
                  <a:pt x="146507" y="-977"/>
                  <a:pt x="137210" y="10337"/>
                  <a:pt x="133070" y="5245"/>
                </a:cubicBezTo>
                <a:cubicBezTo>
                  <a:pt x="130136" y="1651"/>
                  <a:pt x="122034" y="-431"/>
                  <a:pt x="117716" y="0"/>
                </a:cubicBezTo>
                <a:cubicBezTo>
                  <a:pt x="112928" y="431"/>
                  <a:pt x="103898" y="6197"/>
                  <a:pt x="101752" y="4381"/>
                </a:cubicBezTo>
                <a:cubicBezTo>
                  <a:pt x="100241" y="3073"/>
                  <a:pt x="97002" y="4241"/>
                  <a:pt x="95669" y="5283"/>
                </a:cubicBezTo>
                <a:cubicBezTo>
                  <a:pt x="93852" y="6527"/>
                  <a:pt x="92176" y="7962"/>
                  <a:pt x="90639" y="9613"/>
                </a:cubicBezTo>
                <a:cubicBezTo>
                  <a:pt x="92773" y="9397"/>
                  <a:pt x="94843" y="9245"/>
                  <a:pt x="96964" y="9042"/>
                </a:cubicBezTo>
                <a:cubicBezTo>
                  <a:pt x="91351" y="-723"/>
                  <a:pt x="82207" y="3060"/>
                  <a:pt x="73304" y="6464"/>
                </a:cubicBezTo>
                <a:cubicBezTo>
                  <a:pt x="66535" y="9042"/>
                  <a:pt x="61544" y="1308"/>
                  <a:pt x="55130" y="2235"/>
                </a:cubicBezTo>
                <a:cubicBezTo>
                  <a:pt x="49402" y="3073"/>
                  <a:pt x="48120" y="4559"/>
                  <a:pt x="44183" y="8623"/>
                </a:cubicBezTo>
                <a:cubicBezTo>
                  <a:pt x="46367" y="8166"/>
                  <a:pt x="48539" y="7683"/>
                  <a:pt x="50736" y="7251"/>
                </a:cubicBezTo>
                <a:cubicBezTo>
                  <a:pt x="39903" y="-1663"/>
                  <a:pt x="23444" y="15151"/>
                  <a:pt x="14795" y="5803"/>
                </a:cubicBezTo>
                <a:cubicBezTo>
                  <a:pt x="13500" y="4432"/>
                  <a:pt x="9855" y="5740"/>
                  <a:pt x="8712" y="6718"/>
                </a:cubicBezTo>
                <a:cubicBezTo>
                  <a:pt x="6756" y="7937"/>
                  <a:pt x="4813" y="9156"/>
                  <a:pt x="2857" y="10363"/>
                </a:cubicBezTo>
                <a:cubicBezTo>
                  <a:pt x="520" y="10401"/>
                  <a:pt x="-4762" y="14008"/>
                  <a:pt x="0" y="13931"/>
                </a:cubicBezTo>
              </a:path>
            </a:pathLst>
          </a:custGeom>
          <a:solidFill>
            <a:srgbClr val="231F2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6" name="Freeform 3"/>
          <p:cNvSpPr/>
          <p:nvPr/>
        </p:nvSpPr>
        <p:spPr>
          <a:xfrm>
            <a:off x="950913" y="638175"/>
            <a:ext cx="152400" cy="14288"/>
          </a:xfrm>
          <a:custGeom>
            <a:avLst/>
            <a:gdLst>
              <a:gd name="connsiteX0" fmla="*/ 0 w 152603"/>
              <a:gd name="connsiteY0" fmla="*/ 15392 h 15392"/>
              <a:gd name="connsiteX1" fmla="*/ 12712 w 152603"/>
              <a:gd name="connsiteY1" fmla="*/ 9410 h 15392"/>
              <a:gd name="connsiteX2" fmla="*/ 7150 w 152603"/>
              <a:gd name="connsiteY2" fmla="*/ 9410 h 15392"/>
              <a:gd name="connsiteX3" fmla="*/ 43611 w 152603"/>
              <a:gd name="connsiteY3" fmla="*/ 11315 h 15392"/>
              <a:gd name="connsiteX4" fmla="*/ 49288 w 152603"/>
              <a:gd name="connsiteY4" fmla="*/ 10274 h 15392"/>
              <a:gd name="connsiteX5" fmla="*/ 66814 w 152603"/>
              <a:gd name="connsiteY5" fmla="*/ 12522 h 15392"/>
              <a:gd name="connsiteX6" fmla="*/ 89090 w 152603"/>
              <a:gd name="connsiteY6" fmla="*/ 12280 h 15392"/>
              <a:gd name="connsiteX7" fmla="*/ 95262 w 152603"/>
              <a:gd name="connsiteY7" fmla="*/ 11722 h 15392"/>
              <a:gd name="connsiteX8" fmla="*/ 103962 w 152603"/>
              <a:gd name="connsiteY8" fmla="*/ 11531 h 15392"/>
              <a:gd name="connsiteX9" fmla="*/ 128892 w 152603"/>
              <a:gd name="connsiteY9" fmla="*/ 13004 h 15392"/>
              <a:gd name="connsiteX10" fmla="*/ 147104 w 152603"/>
              <a:gd name="connsiteY10" fmla="*/ 7721 h 15392"/>
              <a:gd name="connsiteX11" fmla="*/ 152603 w 152603"/>
              <a:gd name="connsiteY11" fmla="*/ 3759 h 15392"/>
              <a:gd name="connsiteX12" fmla="*/ 131419 w 152603"/>
              <a:gd name="connsiteY12" fmla="*/ 5384 h 15392"/>
              <a:gd name="connsiteX13" fmla="*/ 116420 w 152603"/>
              <a:gd name="connsiteY13" fmla="*/ 0 h 15392"/>
              <a:gd name="connsiteX14" fmla="*/ 100101 w 152603"/>
              <a:gd name="connsiteY14" fmla="*/ 4483 h 15392"/>
              <a:gd name="connsiteX15" fmla="*/ 95046 w 152603"/>
              <a:gd name="connsiteY15" fmla="*/ 4940 h 15392"/>
              <a:gd name="connsiteX16" fmla="*/ 89395 w 152603"/>
              <a:gd name="connsiteY16" fmla="*/ 9829 h 15392"/>
              <a:gd name="connsiteX17" fmla="*/ 95580 w 152603"/>
              <a:gd name="connsiteY17" fmla="*/ 9258 h 15392"/>
              <a:gd name="connsiteX18" fmla="*/ 75641 w 152603"/>
              <a:gd name="connsiteY18" fmla="*/ 5092 h 15392"/>
              <a:gd name="connsiteX19" fmla="*/ 43408 w 152603"/>
              <a:gd name="connsiteY19" fmla="*/ 8381 h 15392"/>
              <a:gd name="connsiteX20" fmla="*/ 49072 w 152603"/>
              <a:gd name="connsiteY20" fmla="*/ 7353 h 15392"/>
              <a:gd name="connsiteX21" fmla="*/ 13652 w 152603"/>
              <a:gd name="connsiteY21" fmla="*/ 6388 h 15392"/>
              <a:gd name="connsiteX22" fmla="*/ 8077 w 152603"/>
              <a:gd name="connsiteY22" fmla="*/ 6388 h 15392"/>
              <a:gd name="connsiteX23" fmla="*/ 673 w 152603"/>
              <a:gd name="connsiteY23" fmla="*/ 10464 h 15392"/>
              <a:gd name="connsiteX24" fmla="*/ 0 w 152603"/>
              <a:gd name="connsiteY24" fmla="*/ 15392 h 1539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</a:cxnLst>
            <a:rect l="l" t="t" r="r" b="b"/>
            <a:pathLst>
              <a:path w="152603" h="15392">
                <a:moveTo>
                  <a:pt x="0" y="15392"/>
                </a:moveTo>
                <a:cubicBezTo>
                  <a:pt x="5816" y="15379"/>
                  <a:pt x="8115" y="13334"/>
                  <a:pt x="12712" y="9410"/>
                </a:cubicBezTo>
                <a:lnTo>
                  <a:pt x="7150" y="9410"/>
                </a:lnTo>
                <a:cubicBezTo>
                  <a:pt x="19303" y="22479"/>
                  <a:pt x="32689" y="2311"/>
                  <a:pt x="43611" y="11315"/>
                </a:cubicBezTo>
                <a:cubicBezTo>
                  <a:pt x="45173" y="12611"/>
                  <a:pt x="48056" y="11556"/>
                  <a:pt x="49288" y="10274"/>
                </a:cubicBezTo>
                <a:cubicBezTo>
                  <a:pt x="54965" y="4457"/>
                  <a:pt x="61125" y="13423"/>
                  <a:pt x="66814" y="12522"/>
                </a:cubicBezTo>
                <a:cubicBezTo>
                  <a:pt x="73558" y="11468"/>
                  <a:pt x="84315" y="3937"/>
                  <a:pt x="89090" y="12280"/>
                </a:cubicBezTo>
                <a:cubicBezTo>
                  <a:pt x="90309" y="14401"/>
                  <a:pt x="94043" y="12915"/>
                  <a:pt x="95262" y="11722"/>
                </a:cubicBezTo>
                <a:cubicBezTo>
                  <a:pt x="96342" y="10693"/>
                  <a:pt x="102527" y="11925"/>
                  <a:pt x="103962" y="11531"/>
                </a:cubicBezTo>
                <a:cubicBezTo>
                  <a:pt x="114134" y="8826"/>
                  <a:pt x="118821" y="1257"/>
                  <a:pt x="128892" y="13004"/>
                </a:cubicBezTo>
                <a:cubicBezTo>
                  <a:pt x="135077" y="20193"/>
                  <a:pt x="145199" y="6604"/>
                  <a:pt x="147104" y="7721"/>
                </a:cubicBezTo>
                <a:cubicBezTo>
                  <a:pt x="149631" y="9258"/>
                  <a:pt x="155930" y="5740"/>
                  <a:pt x="152603" y="3759"/>
                </a:cubicBezTo>
                <a:cubicBezTo>
                  <a:pt x="143243" y="-1816"/>
                  <a:pt x="139153" y="10871"/>
                  <a:pt x="131419" y="5384"/>
                </a:cubicBezTo>
                <a:cubicBezTo>
                  <a:pt x="127266" y="2425"/>
                  <a:pt x="121742" y="-508"/>
                  <a:pt x="116420" y="0"/>
                </a:cubicBezTo>
                <a:cubicBezTo>
                  <a:pt x="113664" y="254"/>
                  <a:pt x="101879" y="6019"/>
                  <a:pt x="100101" y="4483"/>
                </a:cubicBezTo>
                <a:cubicBezTo>
                  <a:pt x="98831" y="3378"/>
                  <a:pt x="96215" y="4025"/>
                  <a:pt x="95046" y="4940"/>
                </a:cubicBezTo>
                <a:cubicBezTo>
                  <a:pt x="92773" y="6705"/>
                  <a:pt x="91465" y="7848"/>
                  <a:pt x="89395" y="9829"/>
                </a:cubicBezTo>
                <a:cubicBezTo>
                  <a:pt x="91465" y="9626"/>
                  <a:pt x="93535" y="9423"/>
                  <a:pt x="95580" y="9258"/>
                </a:cubicBezTo>
                <a:cubicBezTo>
                  <a:pt x="90893" y="1016"/>
                  <a:pt x="83781" y="1968"/>
                  <a:pt x="75641" y="5092"/>
                </a:cubicBezTo>
                <a:cubicBezTo>
                  <a:pt x="61188" y="10629"/>
                  <a:pt x="55283" y="-3809"/>
                  <a:pt x="43408" y="8381"/>
                </a:cubicBezTo>
                <a:cubicBezTo>
                  <a:pt x="45288" y="8051"/>
                  <a:pt x="47193" y="7670"/>
                  <a:pt x="49072" y="7353"/>
                </a:cubicBezTo>
                <a:cubicBezTo>
                  <a:pt x="38519" y="-1358"/>
                  <a:pt x="21729" y="15087"/>
                  <a:pt x="13652" y="6388"/>
                </a:cubicBezTo>
                <a:cubicBezTo>
                  <a:pt x="12293" y="4940"/>
                  <a:pt x="9499" y="5168"/>
                  <a:pt x="8077" y="6388"/>
                </a:cubicBezTo>
                <a:cubicBezTo>
                  <a:pt x="6184" y="8813"/>
                  <a:pt x="3721" y="10159"/>
                  <a:pt x="673" y="10464"/>
                </a:cubicBezTo>
                <a:cubicBezTo>
                  <a:pt x="-3276" y="10490"/>
                  <a:pt x="-4813" y="15430"/>
                  <a:pt x="0" y="15392"/>
                </a:cubicBezTo>
              </a:path>
            </a:pathLst>
          </a:custGeom>
          <a:solidFill>
            <a:srgbClr val="231F2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7" name="Freeform 3"/>
          <p:cNvSpPr/>
          <p:nvPr/>
        </p:nvSpPr>
        <p:spPr>
          <a:xfrm>
            <a:off x="947738" y="661988"/>
            <a:ext cx="155575" cy="12700"/>
          </a:xfrm>
          <a:custGeom>
            <a:avLst/>
            <a:gdLst>
              <a:gd name="connsiteX0" fmla="*/ 0 w 155143"/>
              <a:gd name="connsiteY0" fmla="*/ 12725 h 12725"/>
              <a:gd name="connsiteX1" fmla="*/ 15557 w 155143"/>
              <a:gd name="connsiteY1" fmla="*/ 6019 h 12725"/>
              <a:gd name="connsiteX2" fmla="*/ 9029 w 155143"/>
              <a:gd name="connsiteY2" fmla="*/ 7480 h 12725"/>
              <a:gd name="connsiteX3" fmla="*/ 44983 w 155143"/>
              <a:gd name="connsiteY3" fmla="*/ 8915 h 12725"/>
              <a:gd name="connsiteX4" fmla="*/ 51498 w 155143"/>
              <a:gd name="connsiteY4" fmla="*/ 7442 h 12725"/>
              <a:gd name="connsiteX5" fmla="*/ 67614 w 155143"/>
              <a:gd name="connsiteY5" fmla="*/ 9842 h 12725"/>
              <a:gd name="connsiteX6" fmla="*/ 90766 w 155143"/>
              <a:gd name="connsiteY6" fmla="*/ 10121 h 12725"/>
              <a:gd name="connsiteX7" fmla="*/ 97510 w 155143"/>
              <a:gd name="connsiteY7" fmla="*/ 8890 h 12725"/>
              <a:gd name="connsiteX8" fmla="*/ 102539 w 155143"/>
              <a:gd name="connsiteY8" fmla="*/ 4572 h 12725"/>
              <a:gd name="connsiteX9" fmla="*/ 96024 w 155143"/>
              <a:gd name="connsiteY9" fmla="*/ 6032 h 12725"/>
              <a:gd name="connsiteX10" fmla="*/ 129209 w 155143"/>
              <a:gd name="connsiteY10" fmla="*/ 9270 h 12725"/>
              <a:gd name="connsiteX11" fmla="*/ 148475 w 155143"/>
              <a:gd name="connsiteY11" fmla="*/ 5321 h 12725"/>
              <a:gd name="connsiteX12" fmla="*/ 155143 w 155143"/>
              <a:gd name="connsiteY12" fmla="*/ 2946 h 12725"/>
              <a:gd name="connsiteX13" fmla="*/ 133985 w 155143"/>
              <a:gd name="connsiteY13" fmla="*/ 4572 h 12725"/>
              <a:gd name="connsiteX14" fmla="*/ 114376 w 155143"/>
              <a:gd name="connsiteY14" fmla="*/ 0 h 12725"/>
              <a:gd name="connsiteX15" fmla="*/ 102692 w 155143"/>
              <a:gd name="connsiteY15" fmla="*/ 3657 h 12725"/>
              <a:gd name="connsiteX16" fmla="*/ 96164 w 155143"/>
              <a:gd name="connsiteY16" fmla="*/ 5168 h 12725"/>
              <a:gd name="connsiteX17" fmla="*/ 91135 w 155143"/>
              <a:gd name="connsiteY17" fmla="*/ 9474 h 12725"/>
              <a:gd name="connsiteX18" fmla="*/ 97840 w 155143"/>
              <a:gd name="connsiteY18" fmla="*/ 8229 h 12725"/>
              <a:gd name="connsiteX19" fmla="*/ 74320 w 155143"/>
              <a:gd name="connsiteY19" fmla="*/ 6108 h 12725"/>
              <a:gd name="connsiteX20" fmla="*/ 56146 w 155143"/>
              <a:gd name="connsiteY20" fmla="*/ 1854 h 12725"/>
              <a:gd name="connsiteX21" fmla="*/ 45110 w 155143"/>
              <a:gd name="connsiteY21" fmla="*/ 8039 h 12725"/>
              <a:gd name="connsiteX22" fmla="*/ 51625 w 155143"/>
              <a:gd name="connsiteY22" fmla="*/ 6527 h 12725"/>
              <a:gd name="connsiteX23" fmla="*/ 15697 w 155143"/>
              <a:gd name="connsiteY23" fmla="*/ 5105 h 12725"/>
              <a:gd name="connsiteX24" fmla="*/ 9169 w 155143"/>
              <a:gd name="connsiteY24" fmla="*/ 6604 h 12725"/>
              <a:gd name="connsiteX25" fmla="*/ 4610 w 155143"/>
              <a:gd name="connsiteY25" fmla="*/ 9905 h 12725"/>
              <a:gd name="connsiteX26" fmla="*/ 0 w 155143"/>
              <a:gd name="connsiteY26" fmla="*/ 12725 h 1272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</a:cxnLst>
            <a:rect l="l" t="t" r="r" b="b"/>
            <a:pathLst>
              <a:path w="155143" h="12725">
                <a:moveTo>
                  <a:pt x="0" y="12725"/>
                </a:moveTo>
                <a:cubicBezTo>
                  <a:pt x="6908" y="12687"/>
                  <a:pt x="10172" y="10591"/>
                  <a:pt x="15557" y="6019"/>
                </a:cubicBezTo>
                <a:cubicBezTo>
                  <a:pt x="13398" y="6515"/>
                  <a:pt x="11201" y="6984"/>
                  <a:pt x="9029" y="7480"/>
                </a:cubicBezTo>
                <a:cubicBezTo>
                  <a:pt x="20713" y="20040"/>
                  <a:pt x="33832" y="-266"/>
                  <a:pt x="44983" y="8915"/>
                </a:cubicBezTo>
                <a:cubicBezTo>
                  <a:pt x="46304" y="10007"/>
                  <a:pt x="50482" y="8470"/>
                  <a:pt x="51498" y="7442"/>
                </a:cubicBezTo>
                <a:cubicBezTo>
                  <a:pt x="55727" y="3136"/>
                  <a:pt x="62890" y="10274"/>
                  <a:pt x="67614" y="9842"/>
                </a:cubicBezTo>
                <a:cubicBezTo>
                  <a:pt x="74383" y="9207"/>
                  <a:pt x="85813" y="1422"/>
                  <a:pt x="90766" y="10121"/>
                </a:cubicBezTo>
                <a:cubicBezTo>
                  <a:pt x="91706" y="11722"/>
                  <a:pt x="96558" y="9779"/>
                  <a:pt x="97510" y="8890"/>
                </a:cubicBezTo>
                <a:cubicBezTo>
                  <a:pt x="99034" y="7251"/>
                  <a:pt x="100685" y="5816"/>
                  <a:pt x="102539" y="4572"/>
                </a:cubicBezTo>
                <a:cubicBezTo>
                  <a:pt x="100342" y="5054"/>
                  <a:pt x="98171" y="5562"/>
                  <a:pt x="96024" y="6032"/>
                </a:cubicBezTo>
                <a:cubicBezTo>
                  <a:pt x="107784" y="16116"/>
                  <a:pt x="116535" y="-5537"/>
                  <a:pt x="129209" y="9270"/>
                </a:cubicBezTo>
                <a:cubicBezTo>
                  <a:pt x="136245" y="17462"/>
                  <a:pt x="146507" y="4152"/>
                  <a:pt x="148475" y="5321"/>
                </a:cubicBezTo>
                <a:cubicBezTo>
                  <a:pt x="150190" y="6375"/>
                  <a:pt x="156006" y="3441"/>
                  <a:pt x="155143" y="2946"/>
                </a:cubicBezTo>
                <a:cubicBezTo>
                  <a:pt x="146685" y="-2108"/>
                  <a:pt x="141249" y="9715"/>
                  <a:pt x="133985" y="4572"/>
                </a:cubicBezTo>
                <a:cubicBezTo>
                  <a:pt x="128130" y="393"/>
                  <a:pt x="121526" y="-1295"/>
                  <a:pt x="114376" y="0"/>
                </a:cubicBezTo>
                <a:cubicBezTo>
                  <a:pt x="109042" y="990"/>
                  <a:pt x="106413" y="6870"/>
                  <a:pt x="102692" y="3657"/>
                </a:cubicBezTo>
                <a:cubicBezTo>
                  <a:pt x="101269" y="2476"/>
                  <a:pt x="97307" y="4241"/>
                  <a:pt x="96164" y="5168"/>
                </a:cubicBezTo>
                <a:cubicBezTo>
                  <a:pt x="94310" y="6400"/>
                  <a:pt x="92633" y="7835"/>
                  <a:pt x="91135" y="9474"/>
                </a:cubicBezTo>
                <a:cubicBezTo>
                  <a:pt x="93357" y="9042"/>
                  <a:pt x="95592" y="8623"/>
                  <a:pt x="97840" y="8229"/>
                </a:cubicBezTo>
                <a:cubicBezTo>
                  <a:pt x="92354" y="-1346"/>
                  <a:pt x="82892" y="2794"/>
                  <a:pt x="74320" y="6108"/>
                </a:cubicBezTo>
                <a:cubicBezTo>
                  <a:pt x="67805" y="8585"/>
                  <a:pt x="62534" y="711"/>
                  <a:pt x="56146" y="1854"/>
                </a:cubicBezTo>
                <a:cubicBezTo>
                  <a:pt x="50406" y="2946"/>
                  <a:pt x="49174" y="3860"/>
                  <a:pt x="45110" y="8039"/>
                </a:cubicBezTo>
                <a:cubicBezTo>
                  <a:pt x="47307" y="7543"/>
                  <a:pt x="49466" y="7035"/>
                  <a:pt x="51625" y="6527"/>
                </a:cubicBezTo>
                <a:cubicBezTo>
                  <a:pt x="40208" y="-2882"/>
                  <a:pt x="25120" y="15265"/>
                  <a:pt x="15697" y="5105"/>
                </a:cubicBezTo>
                <a:cubicBezTo>
                  <a:pt x="14541" y="3860"/>
                  <a:pt x="10172" y="5740"/>
                  <a:pt x="9169" y="6604"/>
                </a:cubicBezTo>
                <a:cubicBezTo>
                  <a:pt x="7645" y="7696"/>
                  <a:pt x="6146" y="8813"/>
                  <a:pt x="4610" y="9905"/>
                </a:cubicBezTo>
                <a:cubicBezTo>
                  <a:pt x="3187" y="9931"/>
                  <a:pt x="-3403" y="12776"/>
                  <a:pt x="0" y="12725"/>
                </a:cubicBezTo>
              </a:path>
            </a:pathLst>
          </a:custGeom>
          <a:solidFill>
            <a:srgbClr val="231F2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8" name="Freeform 3"/>
          <p:cNvSpPr/>
          <p:nvPr/>
        </p:nvSpPr>
        <p:spPr>
          <a:xfrm>
            <a:off x="949325" y="682625"/>
            <a:ext cx="153988" cy="14288"/>
          </a:xfrm>
          <a:custGeom>
            <a:avLst/>
            <a:gdLst>
              <a:gd name="connsiteX0" fmla="*/ 0 w 152653"/>
              <a:gd name="connsiteY0" fmla="*/ 15201 h 15201"/>
              <a:gd name="connsiteX1" fmla="*/ 12738 w 152653"/>
              <a:gd name="connsiteY1" fmla="*/ 9194 h 15201"/>
              <a:gd name="connsiteX2" fmla="*/ 7188 w 152653"/>
              <a:gd name="connsiteY2" fmla="*/ 9309 h 15201"/>
              <a:gd name="connsiteX3" fmla="*/ 43637 w 152653"/>
              <a:gd name="connsiteY3" fmla="*/ 11163 h 15201"/>
              <a:gd name="connsiteX4" fmla="*/ 49301 w 152653"/>
              <a:gd name="connsiteY4" fmla="*/ 10121 h 15201"/>
              <a:gd name="connsiteX5" fmla="*/ 66865 w 152653"/>
              <a:gd name="connsiteY5" fmla="*/ 12319 h 15201"/>
              <a:gd name="connsiteX6" fmla="*/ 89141 w 152653"/>
              <a:gd name="connsiteY6" fmla="*/ 12179 h 15201"/>
              <a:gd name="connsiteX7" fmla="*/ 95313 w 152653"/>
              <a:gd name="connsiteY7" fmla="*/ 11569 h 15201"/>
              <a:gd name="connsiteX8" fmla="*/ 104012 w 152653"/>
              <a:gd name="connsiteY8" fmla="*/ 11315 h 15201"/>
              <a:gd name="connsiteX9" fmla="*/ 128943 w 152653"/>
              <a:gd name="connsiteY9" fmla="*/ 12890 h 15201"/>
              <a:gd name="connsiteX10" fmla="*/ 147129 w 152653"/>
              <a:gd name="connsiteY10" fmla="*/ 7581 h 15201"/>
              <a:gd name="connsiteX11" fmla="*/ 152653 w 152653"/>
              <a:gd name="connsiteY11" fmla="*/ 3746 h 15201"/>
              <a:gd name="connsiteX12" fmla="*/ 131495 w 152653"/>
              <a:gd name="connsiteY12" fmla="*/ 5321 h 15201"/>
              <a:gd name="connsiteX13" fmla="*/ 116509 w 152653"/>
              <a:gd name="connsiteY13" fmla="*/ 0 h 15201"/>
              <a:gd name="connsiteX14" fmla="*/ 100190 w 152653"/>
              <a:gd name="connsiteY14" fmla="*/ 4457 h 15201"/>
              <a:gd name="connsiteX15" fmla="*/ 95122 w 152653"/>
              <a:gd name="connsiteY15" fmla="*/ 4965 h 15201"/>
              <a:gd name="connsiteX16" fmla="*/ 89484 w 152653"/>
              <a:gd name="connsiteY16" fmla="*/ 9779 h 15201"/>
              <a:gd name="connsiteX17" fmla="*/ 95643 w 152653"/>
              <a:gd name="connsiteY17" fmla="*/ 9169 h 15201"/>
              <a:gd name="connsiteX18" fmla="*/ 75704 w 152653"/>
              <a:gd name="connsiteY18" fmla="*/ 5118 h 15201"/>
              <a:gd name="connsiteX19" fmla="*/ 43459 w 152653"/>
              <a:gd name="connsiteY19" fmla="*/ 8343 h 15201"/>
              <a:gd name="connsiteX20" fmla="*/ 49136 w 152653"/>
              <a:gd name="connsiteY20" fmla="*/ 7302 h 15201"/>
              <a:gd name="connsiteX21" fmla="*/ 13715 w 152653"/>
              <a:gd name="connsiteY21" fmla="*/ 6299 h 15201"/>
              <a:gd name="connsiteX22" fmla="*/ 8166 w 152653"/>
              <a:gd name="connsiteY22" fmla="*/ 6400 h 15201"/>
              <a:gd name="connsiteX23" fmla="*/ 774 w 152653"/>
              <a:gd name="connsiteY23" fmla="*/ 10452 h 15201"/>
              <a:gd name="connsiteX24" fmla="*/ 0 w 152653"/>
              <a:gd name="connsiteY24" fmla="*/ 15201 h 1520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</a:cxnLst>
            <a:rect l="l" t="t" r="r" b="b"/>
            <a:pathLst>
              <a:path w="152653" h="15201">
                <a:moveTo>
                  <a:pt x="0" y="15201"/>
                </a:moveTo>
                <a:cubicBezTo>
                  <a:pt x="5816" y="15176"/>
                  <a:pt x="8127" y="13144"/>
                  <a:pt x="12738" y="9194"/>
                </a:cubicBezTo>
                <a:cubicBezTo>
                  <a:pt x="10896" y="9245"/>
                  <a:pt x="9029" y="9270"/>
                  <a:pt x="7188" y="9309"/>
                </a:cubicBezTo>
                <a:cubicBezTo>
                  <a:pt x="19316" y="22301"/>
                  <a:pt x="32715" y="2158"/>
                  <a:pt x="43637" y="11163"/>
                </a:cubicBezTo>
                <a:cubicBezTo>
                  <a:pt x="45161" y="12407"/>
                  <a:pt x="48120" y="11315"/>
                  <a:pt x="49301" y="10121"/>
                </a:cubicBezTo>
                <a:cubicBezTo>
                  <a:pt x="54889" y="4368"/>
                  <a:pt x="61175" y="13220"/>
                  <a:pt x="66865" y="12319"/>
                </a:cubicBezTo>
                <a:cubicBezTo>
                  <a:pt x="73621" y="11226"/>
                  <a:pt x="84302" y="3708"/>
                  <a:pt x="89141" y="12179"/>
                </a:cubicBezTo>
                <a:cubicBezTo>
                  <a:pt x="90284" y="14185"/>
                  <a:pt x="94132" y="12674"/>
                  <a:pt x="95313" y="11569"/>
                </a:cubicBezTo>
                <a:cubicBezTo>
                  <a:pt x="96342" y="10566"/>
                  <a:pt x="102577" y="11709"/>
                  <a:pt x="104012" y="11315"/>
                </a:cubicBezTo>
                <a:cubicBezTo>
                  <a:pt x="114185" y="8597"/>
                  <a:pt x="118846" y="1130"/>
                  <a:pt x="128943" y="12890"/>
                </a:cubicBezTo>
                <a:cubicBezTo>
                  <a:pt x="135013" y="19964"/>
                  <a:pt x="145249" y="6438"/>
                  <a:pt x="147129" y="7581"/>
                </a:cubicBezTo>
                <a:cubicBezTo>
                  <a:pt x="149555" y="9016"/>
                  <a:pt x="155892" y="5676"/>
                  <a:pt x="152653" y="3746"/>
                </a:cubicBezTo>
                <a:cubicBezTo>
                  <a:pt x="143344" y="-1841"/>
                  <a:pt x="139217" y="10845"/>
                  <a:pt x="131495" y="5321"/>
                </a:cubicBezTo>
                <a:cubicBezTo>
                  <a:pt x="127330" y="2387"/>
                  <a:pt x="121831" y="-482"/>
                  <a:pt x="116509" y="0"/>
                </a:cubicBezTo>
                <a:cubicBezTo>
                  <a:pt x="113525" y="292"/>
                  <a:pt x="101714" y="5740"/>
                  <a:pt x="100190" y="4457"/>
                </a:cubicBezTo>
                <a:cubicBezTo>
                  <a:pt x="98920" y="3390"/>
                  <a:pt x="96253" y="4089"/>
                  <a:pt x="95122" y="4965"/>
                </a:cubicBezTo>
                <a:cubicBezTo>
                  <a:pt x="92875" y="6730"/>
                  <a:pt x="91516" y="7835"/>
                  <a:pt x="89484" y="9779"/>
                </a:cubicBezTo>
                <a:cubicBezTo>
                  <a:pt x="91516" y="9601"/>
                  <a:pt x="93598" y="9385"/>
                  <a:pt x="95643" y="9169"/>
                </a:cubicBezTo>
                <a:cubicBezTo>
                  <a:pt x="90944" y="1003"/>
                  <a:pt x="83832" y="2006"/>
                  <a:pt x="75704" y="5118"/>
                </a:cubicBezTo>
                <a:cubicBezTo>
                  <a:pt x="61340" y="10591"/>
                  <a:pt x="55333" y="-3822"/>
                  <a:pt x="43459" y="8343"/>
                </a:cubicBezTo>
                <a:cubicBezTo>
                  <a:pt x="45364" y="8013"/>
                  <a:pt x="47256" y="7670"/>
                  <a:pt x="49136" y="7302"/>
                </a:cubicBezTo>
                <a:cubicBezTo>
                  <a:pt x="38569" y="-1409"/>
                  <a:pt x="21894" y="15125"/>
                  <a:pt x="13715" y="6299"/>
                </a:cubicBezTo>
                <a:cubicBezTo>
                  <a:pt x="12420" y="4889"/>
                  <a:pt x="9525" y="5232"/>
                  <a:pt x="8166" y="6400"/>
                </a:cubicBezTo>
                <a:cubicBezTo>
                  <a:pt x="6248" y="8801"/>
                  <a:pt x="3797" y="10172"/>
                  <a:pt x="774" y="10452"/>
                </a:cubicBezTo>
                <a:cubicBezTo>
                  <a:pt x="-3111" y="10490"/>
                  <a:pt x="-4826" y="15214"/>
                  <a:pt x="0" y="15201"/>
                </a:cubicBezTo>
              </a:path>
            </a:pathLst>
          </a:custGeom>
          <a:solidFill>
            <a:srgbClr val="231F2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9" name="Freeform 3"/>
          <p:cNvSpPr/>
          <p:nvPr/>
        </p:nvSpPr>
        <p:spPr>
          <a:xfrm>
            <a:off x="947738" y="706438"/>
            <a:ext cx="155575" cy="12700"/>
          </a:xfrm>
          <a:custGeom>
            <a:avLst/>
            <a:gdLst>
              <a:gd name="connsiteX0" fmla="*/ 0 w 155193"/>
              <a:gd name="connsiteY0" fmla="*/ 12509 h 12509"/>
              <a:gd name="connsiteX1" fmla="*/ 15582 w 155193"/>
              <a:gd name="connsiteY1" fmla="*/ 5803 h 12509"/>
              <a:gd name="connsiteX2" fmla="*/ 9055 w 155193"/>
              <a:gd name="connsiteY2" fmla="*/ 7340 h 12509"/>
              <a:gd name="connsiteX3" fmla="*/ 44996 w 155193"/>
              <a:gd name="connsiteY3" fmla="*/ 8775 h 12509"/>
              <a:gd name="connsiteX4" fmla="*/ 51511 w 155193"/>
              <a:gd name="connsiteY4" fmla="*/ 7238 h 12509"/>
              <a:gd name="connsiteX5" fmla="*/ 67602 w 155193"/>
              <a:gd name="connsiteY5" fmla="*/ 9613 h 12509"/>
              <a:gd name="connsiteX6" fmla="*/ 90804 w 155193"/>
              <a:gd name="connsiteY6" fmla="*/ 9982 h 12509"/>
              <a:gd name="connsiteX7" fmla="*/ 97523 w 155193"/>
              <a:gd name="connsiteY7" fmla="*/ 8699 h 12509"/>
              <a:gd name="connsiteX8" fmla="*/ 102552 w 155193"/>
              <a:gd name="connsiteY8" fmla="*/ 4368 h 12509"/>
              <a:gd name="connsiteX9" fmla="*/ 96050 w 155193"/>
              <a:gd name="connsiteY9" fmla="*/ 5905 h 12509"/>
              <a:gd name="connsiteX10" fmla="*/ 105600 w 155193"/>
              <a:gd name="connsiteY10" fmla="*/ 8458 h 12509"/>
              <a:gd name="connsiteX11" fmla="*/ 130606 w 155193"/>
              <a:gd name="connsiteY11" fmla="*/ 10706 h 12509"/>
              <a:gd name="connsiteX12" fmla="*/ 148488 w 155193"/>
              <a:gd name="connsiteY12" fmla="*/ 5181 h 12509"/>
              <a:gd name="connsiteX13" fmla="*/ 155193 w 155193"/>
              <a:gd name="connsiteY13" fmla="*/ 2857 h 12509"/>
              <a:gd name="connsiteX14" fmla="*/ 134023 w 155193"/>
              <a:gd name="connsiteY14" fmla="*/ 4470 h 12509"/>
              <a:gd name="connsiteX15" fmla="*/ 114439 w 155193"/>
              <a:gd name="connsiteY15" fmla="*/ 0 h 12509"/>
              <a:gd name="connsiteX16" fmla="*/ 102730 w 155193"/>
              <a:gd name="connsiteY16" fmla="*/ 3568 h 12509"/>
              <a:gd name="connsiteX17" fmla="*/ 96202 w 155193"/>
              <a:gd name="connsiteY17" fmla="*/ 5080 h 12509"/>
              <a:gd name="connsiteX18" fmla="*/ 91160 w 155193"/>
              <a:gd name="connsiteY18" fmla="*/ 9385 h 12509"/>
              <a:gd name="connsiteX19" fmla="*/ 97878 w 155193"/>
              <a:gd name="connsiteY19" fmla="*/ 8102 h 12509"/>
              <a:gd name="connsiteX20" fmla="*/ 74358 w 155193"/>
              <a:gd name="connsiteY20" fmla="*/ 6083 h 12509"/>
              <a:gd name="connsiteX21" fmla="*/ 56184 w 155193"/>
              <a:gd name="connsiteY21" fmla="*/ 1866 h 12509"/>
              <a:gd name="connsiteX22" fmla="*/ 45173 w 155193"/>
              <a:gd name="connsiteY22" fmla="*/ 7950 h 12509"/>
              <a:gd name="connsiteX23" fmla="*/ 51663 w 155193"/>
              <a:gd name="connsiteY23" fmla="*/ 6451 h 12509"/>
              <a:gd name="connsiteX24" fmla="*/ 15722 w 155193"/>
              <a:gd name="connsiteY24" fmla="*/ 5016 h 12509"/>
              <a:gd name="connsiteX25" fmla="*/ 9220 w 155193"/>
              <a:gd name="connsiteY25" fmla="*/ 6515 h 12509"/>
              <a:gd name="connsiteX26" fmla="*/ 4660 w 155193"/>
              <a:gd name="connsiteY26" fmla="*/ 9893 h 12509"/>
              <a:gd name="connsiteX27" fmla="*/ 0 w 155193"/>
              <a:gd name="connsiteY27" fmla="*/ 12509 h 1250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</a:cxnLst>
            <a:rect l="l" t="t" r="r" b="b"/>
            <a:pathLst>
              <a:path w="155193" h="12509">
                <a:moveTo>
                  <a:pt x="0" y="12509"/>
                </a:moveTo>
                <a:cubicBezTo>
                  <a:pt x="6883" y="12484"/>
                  <a:pt x="10248" y="10350"/>
                  <a:pt x="15582" y="5803"/>
                </a:cubicBezTo>
                <a:cubicBezTo>
                  <a:pt x="13411" y="6337"/>
                  <a:pt x="11226" y="6807"/>
                  <a:pt x="9055" y="7340"/>
                </a:cubicBezTo>
                <a:cubicBezTo>
                  <a:pt x="20726" y="19875"/>
                  <a:pt x="34340" y="-12"/>
                  <a:pt x="44996" y="8775"/>
                </a:cubicBezTo>
                <a:cubicBezTo>
                  <a:pt x="46202" y="9779"/>
                  <a:pt x="50584" y="8229"/>
                  <a:pt x="51511" y="7238"/>
                </a:cubicBezTo>
                <a:cubicBezTo>
                  <a:pt x="55714" y="2933"/>
                  <a:pt x="62864" y="10121"/>
                  <a:pt x="67602" y="9613"/>
                </a:cubicBezTo>
                <a:cubicBezTo>
                  <a:pt x="74409" y="8877"/>
                  <a:pt x="85839" y="1308"/>
                  <a:pt x="90804" y="9982"/>
                </a:cubicBezTo>
                <a:cubicBezTo>
                  <a:pt x="91655" y="11480"/>
                  <a:pt x="96646" y="9537"/>
                  <a:pt x="97523" y="8699"/>
                </a:cubicBezTo>
                <a:cubicBezTo>
                  <a:pt x="99047" y="7073"/>
                  <a:pt x="100723" y="5651"/>
                  <a:pt x="102552" y="4368"/>
                </a:cubicBezTo>
                <a:cubicBezTo>
                  <a:pt x="100368" y="4889"/>
                  <a:pt x="98196" y="5384"/>
                  <a:pt x="96050" y="5905"/>
                </a:cubicBezTo>
                <a:cubicBezTo>
                  <a:pt x="99555" y="8902"/>
                  <a:pt x="101079" y="9626"/>
                  <a:pt x="105600" y="8458"/>
                </a:cubicBezTo>
                <a:cubicBezTo>
                  <a:pt x="115455" y="5791"/>
                  <a:pt x="122173" y="888"/>
                  <a:pt x="130606" y="10706"/>
                </a:cubicBezTo>
                <a:cubicBezTo>
                  <a:pt x="135839" y="16827"/>
                  <a:pt x="147573" y="4610"/>
                  <a:pt x="148488" y="5181"/>
                </a:cubicBezTo>
                <a:cubicBezTo>
                  <a:pt x="150190" y="6184"/>
                  <a:pt x="155828" y="3251"/>
                  <a:pt x="155193" y="2857"/>
                </a:cubicBezTo>
                <a:cubicBezTo>
                  <a:pt x="146316" y="-2438"/>
                  <a:pt x="141312" y="9626"/>
                  <a:pt x="134023" y="4470"/>
                </a:cubicBezTo>
                <a:cubicBezTo>
                  <a:pt x="128193" y="292"/>
                  <a:pt x="121551" y="-1371"/>
                  <a:pt x="114439" y="0"/>
                </a:cubicBezTo>
                <a:cubicBezTo>
                  <a:pt x="109092" y="1016"/>
                  <a:pt x="106425" y="6743"/>
                  <a:pt x="102730" y="3568"/>
                </a:cubicBezTo>
                <a:cubicBezTo>
                  <a:pt x="101422" y="2451"/>
                  <a:pt x="97269" y="4229"/>
                  <a:pt x="96202" y="5080"/>
                </a:cubicBezTo>
                <a:cubicBezTo>
                  <a:pt x="94373" y="6337"/>
                  <a:pt x="92671" y="7759"/>
                  <a:pt x="91160" y="9385"/>
                </a:cubicBezTo>
                <a:cubicBezTo>
                  <a:pt x="93395" y="8966"/>
                  <a:pt x="95630" y="8521"/>
                  <a:pt x="97878" y="8102"/>
                </a:cubicBezTo>
                <a:cubicBezTo>
                  <a:pt x="92417" y="-1422"/>
                  <a:pt x="82842" y="2832"/>
                  <a:pt x="74358" y="6083"/>
                </a:cubicBezTo>
                <a:cubicBezTo>
                  <a:pt x="67957" y="8521"/>
                  <a:pt x="62572" y="622"/>
                  <a:pt x="56184" y="1866"/>
                </a:cubicBezTo>
                <a:cubicBezTo>
                  <a:pt x="50431" y="2959"/>
                  <a:pt x="49237" y="3746"/>
                  <a:pt x="45173" y="7950"/>
                </a:cubicBezTo>
                <a:cubicBezTo>
                  <a:pt x="47345" y="7454"/>
                  <a:pt x="49504" y="6946"/>
                  <a:pt x="51663" y="6451"/>
                </a:cubicBezTo>
                <a:cubicBezTo>
                  <a:pt x="40233" y="-3009"/>
                  <a:pt x="25285" y="15278"/>
                  <a:pt x="15722" y="5016"/>
                </a:cubicBezTo>
                <a:cubicBezTo>
                  <a:pt x="14655" y="3860"/>
                  <a:pt x="10147" y="5727"/>
                  <a:pt x="9220" y="6515"/>
                </a:cubicBezTo>
                <a:cubicBezTo>
                  <a:pt x="7683" y="7619"/>
                  <a:pt x="6184" y="8762"/>
                  <a:pt x="4660" y="9893"/>
                </a:cubicBezTo>
                <a:cubicBezTo>
                  <a:pt x="3301" y="9893"/>
                  <a:pt x="-3327" y="12547"/>
                  <a:pt x="0" y="12509"/>
                </a:cubicBezTo>
              </a:path>
            </a:pathLst>
          </a:custGeom>
          <a:solidFill>
            <a:srgbClr val="231F2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0" name="Freeform 3"/>
          <p:cNvSpPr/>
          <p:nvPr/>
        </p:nvSpPr>
        <p:spPr>
          <a:xfrm>
            <a:off x="947738" y="728663"/>
            <a:ext cx="155575" cy="12700"/>
          </a:xfrm>
          <a:custGeom>
            <a:avLst/>
            <a:gdLst>
              <a:gd name="connsiteX0" fmla="*/ 0 w 155130"/>
              <a:gd name="connsiteY0" fmla="*/ 12750 h 12750"/>
              <a:gd name="connsiteX1" fmla="*/ 15532 w 155130"/>
              <a:gd name="connsiteY1" fmla="*/ 6019 h 12750"/>
              <a:gd name="connsiteX2" fmla="*/ 9016 w 155130"/>
              <a:gd name="connsiteY2" fmla="*/ 7505 h 12750"/>
              <a:gd name="connsiteX3" fmla="*/ 44958 w 155130"/>
              <a:gd name="connsiteY3" fmla="*/ 8940 h 12750"/>
              <a:gd name="connsiteX4" fmla="*/ 51473 w 155130"/>
              <a:gd name="connsiteY4" fmla="*/ 7442 h 12750"/>
              <a:gd name="connsiteX5" fmla="*/ 67602 w 155130"/>
              <a:gd name="connsiteY5" fmla="*/ 9880 h 12750"/>
              <a:gd name="connsiteX6" fmla="*/ 90754 w 155130"/>
              <a:gd name="connsiteY6" fmla="*/ 10159 h 12750"/>
              <a:gd name="connsiteX7" fmla="*/ 97497 w 155130"/>
              <a:gd name="connsiteY7" fmla="*/ 8890 h 12750"/>
              <a:gd name="connsiteX8" fmla="*/ 102527 w 155130"/>
              <a:gd name="connsiteY8" fmla="*/ 4584 h 12750"/>
              <a:gd name="connsiteX9" fmla="*/ 95999 w 155130"/>
              <a:gd name="connsiteY9" fmla="*/ 6070 h 12750"/>
              <a:gd name="connsiteX10" fmla="*/ 129184 w 155130"/>
              <a:gd name="connsiteY10" fmla="*/ 9296 h 12750"/>
              <a:gd name="connsiteX11" fmla="*/ 148450 w 155130"/>
              <a:gd name="connsiteY11" fmla="*/ 5346 h 12750"/>
              <a:gd name="connsiteX12" fmla="*/ 155130 w 155130"/>
              <a:gd name="connsiteY12" fmla="*/ 2971 h 12750"/>
              <a:gd name="connsiteX13" fmla="*/ 133972 w 155130"/>
              <a:gd name="connsiteY13" fmla="*/ 4546 h 12750"/>
              <a:gd name="connsiteX14" fmla="*/ 114350 w 155130"/>
              <a:gd name="connsiteY14" fmla="*/ 0 h 12750"/>
              <a:gd name="connsiteX15" fmla="*/ 102654 w 155130"/>
              <a:gd name="connsiteY15" fmla="*/ 3695 h 12750"/>
              <a:gd name="connsiteX16" fmla="*/ 96151 w 155130"/>
              <a:gd name="connsiteY16" fmla="*/ 5143 h 12750"/>
              <a:gd name="connsiteX17" fmla="*/ 91109 w 155130"/>
              <a:gd name="connsiteY17" fmla="*/ 9448 h 12750"/>
              <a:gd name="connsiteX18" fmla="*/ 97828 w 155130"/>
              <a:gd name="connsiteY18" fmla="*/ 8267 h 12750"/>
              <a:gd name="connsiteX19" fmla="*/ 74282 w 155130"/>
              <a:gd name="connsiteY19" fmla="*/ 6121 h 12750"/>
              <a:gd name="connsiteX20" fmla="*/ 56133 w 155130"/>
              <a:gd name="connsiteY20" fmla="*/ 1866 h 12750"/>
              <a:gd name="connsiteX21" fmla="*/ 45084 w 155130"/>
              <a:gd name="connsiteY21" fmla="*/ 8013 h 12750"/>
              <a:gd name="connsiteX22" fmla="*/ 51612 w 155130"/>
              <a:gd name="connsiteY22" fmla="*/ 6565 h 12750"/>
              <a:gd name="connsiteX23" fmla="*/ 15671 w 155130"/>
              <a:gd name="connsiteY23" fmla="*/ 5130 h 12750"/>
              <a:gd name="connsiteX24" fmla="*/ 9144 w 155130"/>
              <a:gd name="connsiteY24" fmla="*/ 6565 h 12750"/>
              <a:gd name="connsiteX25" fmla="*/ 4572 w 155130"/>
              <a:gd name="connsiteY25" fmla="*/ 9905 h 12750"/>
              <a:gd name="connsiteX26" fmla="*/ 0 w 155130"/>
              <a:gd name="connsiteY26" fmla="*/ 12750 h 127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</a:cxnLst>
            <a:rect l="l" t="t" r="r" b="b"/>
            <a:pathLst>
              <a:path w="155130" h="12750">
                <a:moveTo>
                  <a:pt x="0" y="12750"/>
                </a:moveTo>
                <a:cubicBezTo>
                  <a:pt x="6908" y="12750"/>
                  <a:pt x="10147" y="10591"/>
                  <a:pt x="15532" y="6019"/>
                </a:cubicBezTo>
                <a:cubicBezTo>
                  <a:pt x="13373" y="6553"/>
                  <a:pt x="11201" y="6997"/>
                  <a:pt x="9016" y="7505"/>
                </a:cubicBezTo>
                <a:cubicBezTo>
                  <a:pt x="20713" y="20078"/>
                  <a:pt x="33832" y="-228"/>
                  <a:pt x="44958" y="8940"/>
                </a:cubicBezTo>
                <a:cubicBezTo>
                  <a:pt x="46278" y="10020"/>
                  <a:pt x="50444" y="8534"/>
                  <a:pt x="51473" y="7442"/>
                </a:cubicBezTo>
                <a:cubicBezTo>
                  <a:pt x="55702" y="3136"/>
                  <a:pt x="62877" y="10312"/>
                  <a:pt x="67602" y="9880"/>
                </a:cubicBezTo>
                <a:cubicBezTo>
                  <a:pt x="74358" y="9296"/>
                  <a:pt x="85788" y="1435"/>
                  <a:pt x="90754" y="10159"/>
                </a:cubicBezTo>
                <a:cubicBezTo>
                  <a:pt x="91694" y="11747"/>
                  <a:pt x="96532" y="9842"/>
                  <a:pt x="97497" y="8890"/>
                </a:cubicBezTo>
                <a:cubicBezTo>
                  <a:pt x="99009" y="7289"/>
                  <a:pt x="100672" y="5854"/>
                  <a:pt x="102527" y="4584"/>
                </a:cubicBezTo>
                <a:cubicBezTo>
                  <a:pt x="100342" y="5105"/>
                  <a:pt x="98158" y="5562"/>
                  <a:pt x="95999" y="6070"/>
                </a:cubicBezTo>
                <a:cubicBezTo>
                  <a:pt x="107454" y="15887"/>
                  <a:pt x="117525" y="-5067"/>
                  <a:pt x="129184" y="9296"/>
                </a:cubicBezTo>
                <a:cubicBezTo>
                  <a:pt x="136093" y="17779"/>
                  <a:pt x="146507" y="4165"/>
                  <a:pt x="148450" y="5346"/>
                </a:cubicBezTo>
                <a:cubicBezTo>
                  <a:pt x="150190" y="6413"/>
                  <a:pt x="156019" y="3492"/>
                  <a:pt x="155130" y="2971"/>
                </a:cubicBezTo>
                <a:cubicBezTo>
                  <a:pt x="147370" y="-1676"/>
                  <a:pt x="138493" y="10159"/>
                  <a:pt x="133972" y="4546"/>
                </a:cubicBezTo>
                <a:cubicBezTo>
                  <a:pt x="129768" y="-558"/>
                  <a:pt x="120370" y="-1066"/>
                  <a:pt x="114350" y="0"/>
                </a:cubicBezTo>
                <a:cubicBezTo>
                  <a:pt x="109004" y="965"/>
                  <a:pt x="106400" y="6857"/>
                  <a:pt x="102654" y="3695"/>
                </a:cubicBezTo>
                <a:cubicBezTo>
                  <a:pt x="101244" y="2463"/>
                  <a:pt x="97294" y="4267"/>
                  <a:pt x="96151" y="5143"/>
                </a:cubicBezTo>
                <a:cubicBezTo>
                  <a:pt x="94284" y="6426"/>
                  <a:pt x="92621" y="7861"/>
                  <a:pt x="91109" y="9448"/>
                </a:cubicBezTo>
                <a:cubicBezTo>
                  <a:pt x="93344" y="9042"/>
                  <a:pt x="95580" y="8648"/>
                  <a:pt x="97828" y="8267"/>
                </a:cubicBezTo>
                <a:cubicBezTo>
                  <a:pt x="92341" y="-1333"/>
                  <a:pt x="82892" y="2806"/>
                  <a:pt x="74282" y="6121"/>
                </a:cubicBezTo>
                <a:cubicBezTo>
                  <a:pt x="67767" y="8585"/>
                  <a:pt x="62522" y="711"/>
                  <a:pt x="56133" y="1866"/>
                </a:cubicBezTo>
                <a:cubicBezTo>
                  <a:pt x="50380" y="2933"/>
                  <a:pt x="49161" y="3848"/>
                  <a:pt x="45084" y="8013"/>
                </a:cubicBezTo>
                <a:cubicBezTo>
                  <a:pt x="47282" y="7569"/>
                  <a:pt x="49453" y="7035"/>
                  <a:pt x="51612" y="6565"/>
                </a:cubicBezTo>
                <a:cubicBezTo>
                  <a:pt x="40182" y="-2882"/>
                  <a:pt x="25095" y="15252"/>
                  <a:pt x="15671" y="5130"/>
                </a:cubicBezTo>
                <a:cubicBezTo>
                  <a:pt x="14490" y="3835"/>
                  <a:pt x="10147" y="5715"/>
                  <a:pt x="9144" y="6565"/>
                </a:cubicBezTo>
                <a:cubicBezTo>
                  <a:pt x="7632" y="7721"/>
                  <a:pt x="6121" y="8826"/>
                  <a:pt x="4572" y="9905"/>
                </a:cubicBezTo>
                <a:cubicBezTo>
                  <a:pt x="3136" y="9944"/>
                  <a:pt x="-3441" y="12763"/>
                  <a:pt x="0" y="12750"/>
                </a:cubicBezTo>
              </a:path>
            </a:pathLst>
          </a:custGeom>
          <a:solidFill>
            <a:srgbClr val="231F2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1" name="Freeform 3"/>
          <p:cNvSpPr/>
          <p:nvPr/>
        </p:nvSpPr>
        <p:spPr>
          <a:xfrm>
            <a:off x="5448300" y="1614488"/>
            <a:ext cx="4319588" cy="385762"/>
          </a:xfrm>
          <a:custGeom>
            <a:avLst/>
            <a:gdLst>
              <a:gd name="connsiteX0" fmla="*/ 0 w 4319993"/>
              <a:gd name="connsiteY0" fmla="*/ 0 h 386041"/>
              <a:gd name="connsiteX1" fmla="*/ 4319993 w 4319993"/>
              <a:gd name="connsiteY1" fmla="*/ 0 h 386041"/>
              <a:gd name="connsiteX2" fmla="*/ 4319993 w 4319993"/>
              <a:gd name="connsiteY2" fmla="*/ 386041 h 386041"/>
              <a:gd name="connsiteX3" fmla="*/ 0 w 4319993"/>
              <a:gd name="connsiteY3" fmla="*/ 386041 h 386041"/>
              <a:gd name="connsiteX4" fmla="*/ 0 w 4319993"/>
              <a:gd name="connsiteY4" fmla="*/ 0 h 38604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4319993" h="386041">
                <a:moveTo>
                  <a:pt x="0" y="0"/>
                </a:moveTo>
                <a:lnTo>
                  <a:pt x="4319993" y="0"/>
                </a:lnTo>
                <a:lnTo>
                  <a:pt x="4319993" y="386041"/>
                </a:lnTo>
                <a:lnTo>
                  <a:pt x="0" y="386041"/>
                </a:lnTo>
                <a:lnTo>
                  <a:pt x="0" y="0"/>
                </a:lnTo>
              </a:path>
            </a:pathLst>
          </a:custGeom>
          <a:solidFill>
            <a:srgbClr val="FFF5CA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24" name="Freeform 3"/>
          <p:cNvSpPr/>
          <p:nvPr/>
        </p:nvSpPr>
        <p:spPr>
          <a:xfrm>
            <a:off x="7602538" y="2022475"/>
            <a:ext cx="19050" cy="509588"/>
          </a:xfrm>
          <a:custGeom>
            <a:avLst/>
            <a:gdLst>
              <a:gd name="connsiteX0" fmla="*/ 6350 w 19050"/>
              <a:gd name="connsiteY0" fmla="*/ 502881 h 509231"/>
              <a:gd name="connsiteX1" fmla="*/ 6350 w 19050"/>
              <a:gd name="connsiteY1" fmla="*/ 6350 h 50923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9050" h="509231">
                <a:moveTo>
                  <a:pt x="6350" y="502881"/>
                </a:moveTo>
                <a:lnTo>
                  <a:pt x="6350" y="6350"/>
                </a:lnTo>
              </a:path>
            </a:pathLst>
          </a:custGeom>
          <a:ln w="12700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25" name="Freeform 3"/>
          <p:cNvSpPr/>
          <p:nvPr/>
        </p:nvSpPr>
        <p:spPr>
          <a:xfrm>
            <a:off x="7602538" y="2576513"/>
            <a:ext cx="19050" cy="341312"/>
          </a:xfrm>
          <a:custGeom>
            <a:avLst/>
            <a:gdLst>
              <a:gd name="connsiteX0" fmla="*/ 6350 w 19050"/>
              <a:gd name="connsiteY0" fmla="*/ 335241 h 341591"/>
              <a:gd name="connsiteX1" fmla="*/ 6350 w 19050"/>
              <a:gd name="connsiteY1" fmla="*/ 6350 h 34159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9050" h="341591">
                <a:moveTo>
                  <a:pt x="6350" y="335241"/>
                </a:moveTo>
                <a:lnTo>
                  <a:pt x="6350" y="6350"/>
                </a:lnTo>
              </a:path>
            </a:pathLst>
          </a:custGeom>
          <a:ln w="12700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26" name="Freeform 3"/>
          <p:cNvSpPr/>
          <p:nvPr/>
        </p:nvSpPr>
        <p:spPr>
          <a:xfrm>
            <a:off x="7602538" y="2962275"/>
            <a:ext cx="19050" cy="341313"/>
          </a:xfrm>
          <a:custGeom>
            <a:avLst/>
            <a:gdLst>
              <a:gd name="connsiteX0" fmla="*/ 6350 w 19050"/>
              <a:gd name="connsiteY0" fmla="*/ 335241 h 341591"/>
              <a:gd name="connsiteX1" fmla="*/ 6350 w 19050"/>
              <a:gd name="connsiteY1" fmla="*/ 6350 h 34159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9050" h="341591">
                <a:moveTo>
                  <a:pt x="6350" y="335241"/>
                </a:moveTo>
                <a:lnTo>
                  <a:pt x="6350" y="6350"/>
                </a:lnTo>
              </a:path>
            </a:pathLst>
          </a:custGeom>
          <a:ln w="12700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28" name="Freeform 3"/>
          <p:cNvSpPr/>
          <p:nvPr/>
        </p:nvSpPr>
        <p:spPr>
          <a:xfrm>
            <a:off x="7602538" y="3348038"/>
            <a:ext cx="19050" cy="341312"/>
          </a:xfrm>
          <a:custGeom>
            <a:avLst/>
            <a:gdLst>
              <a:gd name="connsiteX0" fmla="*/ 6350 w 19050"/>
              <a:gd name="connsiteY0" fmla="*/ 335241 h 341591"/>
              <a:gd name="connsiteX1" fmla="*/ 6350 w 19050"/>
              <a:gd name="connsiteY1" fmla="*/ 6350 h 34159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9050" h="341591">
                <a:moveTo>
                  <a:pt x="6350" y="335241"/>
                </a:moveTo>
                <a:lnTo>
                  <a:pt x="6350" y="6350"/>
                </a:lnTo>
              </a:path>
            </a:pathLst>
          </a:custGeom>
          <a:ln w="12700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29" name="Freeform 3"/>
          <p:cNvSpPr/>
          <p:nvPr/>
        </p:nvSpPr>
        <p:spPr>
          <a:xfrm>
            <a:off x="7602538" y="3733800"/>
            <a:ext cx="19050" cy="363538"/>
          </a:xfrm>
          <a:custGeom>
            <a:avLst/>
            <a:gdLst>
              <a:gd name="connsiteX0" fmla="*/ 6350 w 19050"/>
              <a:gd name="connsiteY0" fmla="*/ 357466 h 363816"/>
              <a:gd name="connsiteX1" fmla="*/ 6350 w 19050"/>
              <a:gd name="connsiteY1" fmla="*/ 6350 h 363816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9050" h="363816">
                <a:moveTo>
                  <a:pt x="6350" y="357466"/>
                </a:moveTo>
                <a:lnTo>
                  <a:pt x="6350" y="6350"/>
                </a:lnTo>
              </a:path>
            </a:pathLst>
          </a:custGeom>
          <a:ln w="12700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30" name="Freeform 3"/>
          <p:cNvSpPr/>
          <p:nvPr/>
        </p:nvSpPr>
        <p:spPr>
          <a:xfrm>
            <a:off x="5438775" y="1608138"/>
            <a:ext cx="2176463" cy="19050"/>
          </a:xfrm>
          <a:custGeom>
            <a:avLst/>
            <a:gdLst>
              <a:gd name="connsiteX0" fmla="*/ 6350 w 2175878"/>
              <a:gd name="connsiteY0" fmla="*/ 6350 h 19050"/>
              <a:gd name="connsiteX1" fmla="*/ 2169528 w 2175878"/>
              <a:gd name="connsiteY1" fmla="*/ 6350 h 190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2175878" h="19050">
                <a:moveTo>
                  <a:pt x="6350" y="6350"/>
                </a:moveTo>
                <a:lnTo>
                  <a:pt x="2169528" y="6350"/>
                </a:lnTo>
              </a:path>
            </a:pathLst>
          </a:custGeom>
          <a:ln w="12700">
            <a:solidFill>
              <a:srgbClr val="231F2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31" name="Freeform 3"/>
          <p:cNvSpPr/>
          <p:nvPr/>
        </p:nvSpPr>
        <p:spPr>
          <a:xfrm>
            <a:off x="5441950" y="1611313"/>
            <a:ext cx="19050" cy="395287"/>
          </a:xfrm>
          <a:custGeom>
            <a:avLst/>
            <a:gdLst>
              <a:gd name="connsiteX0" fmla="*/ 6350 w 19050"/>
              <a:gd name="connsiteY0" fmla="*/ 389216 h 395566"/>
              <a:gd name="connsiteX1" fmla="*/ 6350 w 19050"/>
              <a:gd name="connsiteY1" fmla="*/ 6350 h 395566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9050" h="395566">
                <a:moveTo>
                  <a:pt x="6350" y="389216"/>
                </a:moveTo>
                <a:lnTo>
                  <a:pt x="6350" y="6350"/>
                </a:lnTo>
              </a:path>
            </a:pathLst>
          </a:custGeom>
          <a:ln w="12700">
            <a:solidFill>
              <a:srgbClr val="231F2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32" name="Freeform 3"/>
          <p:cNvSpPr/>
          <p:nvPr/>
        </p:nvSpPr>
        <p:spPr>
          <a:xfrm>
            <a:off x="7602538" y="1608138"/>
            <a:ext cx="2174875" cy="19050"/>
          </a:xfrm>
          <a:custGeom>
            <a:avLst/>
            <a:gdLst>
              <a:gd name="connsiteX0" fmla="*/ 6350 w 2175878"/>
              <a:gd name="connsiteY0" fmla="*/ 6350 h 19050"/>
              <a:gd name="connsiteX1" fmla="*/ 2169528 w 2175878"/>
              <a:gd name="connsiteY1" fmla="*/ 6350 h 190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2175878" h="19050">
                <a:moveTo>
                  <a:pt x="6350" y="6350"/>
                </a:moveTo>
                <a:lnTo>
                  <a:pt x="2169528" y="6350"/>
                </a:lnTo>
              </a:path>
            </a:pathLst>
          </a:custGeom>
          <a:ln w="12700">
            <a:solidFill>
              <a:srgbClr val="231F2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33" name="Freeform 3"/>
          <p:cNvSpPr/>
          <p:nvPr/>
        </p:nvSpPr>
        <p:spPr>
          <a:xfrm>
            <a:off x="9761538" y="1611313"/>
            <a:ext cx="19050" cy="395287"/>
          </a:xfrm>
          <a:custGeom>
            <a:avLst/>
            <a:gdLst>
              <a:gd name="connsiteX0" fmla="*/ 6350 w 19050"/>
              <a:gd name="connsiteY0" fmla="*/ 389216 h 395566"/>
              <a:gd name="connsiteX1" fmla="*/ 6350 w 19050"/>
              <a:gd name="connsiteY1" fmla="*/ 6350 h 395566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9050" h="395566">
                <a:moveTo>
                  <a:pt x="6350" y="389216"/>
                </a:moveTo>
                <a:lnTo>
                  <a:pt x="6350" y="6350"/>
                </a:lnTo>
              </a:path>
            </a:pathLst>
          </a:custGeom>
          <a:ln w="12700">
            <a:solidFill>
              <a:srgbClr val="231F2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34" name="Freeform 3"/>
          <p:cNvSpPr/>
          <p:nvPr/>
        </p:nvSpPr>
        <p:spPr>
          <a:xfrm>
            <a:off x="5441950" y="1993900"/>
            <a:ext cx="19050" cy="566738"/>
          </a:xfrm>
          <a:custGeom>
            <a:avLst/>
            <a:gdLst>
              <a:gd name="connsiteX0" fmla="*/ 6350 w 19050"/>
              <a:gd name="connsiteY0" fmla="*/ 560031 h 566381"/>
              <a:gd name="connsiteX1" fmla="*/ 6350 w 19050"/>
              <a:gd name="connsiteY1" fmla="*/ 6350 h 56638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9050" h="566381">
                <a:moveTo>
                  <a:pt x="6350" y="560031"/>
                </a:moveTo>
                <a:lnTo>
                  <a:pt x="6350" y="6350"/>
                </a:lnTo>
              </a:path>
            </a:pathLst>
          </a:custGeom>
          <a:ln w="12700">
            <a:solidFill>
              <a:srgbClr val="231F2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35" name="Freeform 3"/>
          <p:cNvSpPr/>
          <p:nvPr/>
        </p:nvSpPr>
        <p:spPr>
          <a:xfrm>
            <a:off x="9761538" y="1993900"/>
            <a:ext cx="19050" cy="566738"/>
          </a:xfrm>
          <a:custGeom>
            <a:avLst/>
            <a:gdLst>
              <a:gd name="connsiteX0" fmla="*/ 6350 w 19050"/>
              <a:gd name="connsiteY0" fmla="*/ 560031 h 566381"/>
              <a:gd name="connsiteX1" fmla="*/ 6350 w 19050"/>
              <a:gd name="connsiteY1" fmla="*/ 6350 h 56638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9050" h="566381">
                <a:moveTo>
                  <a:pt x="6350" y="560031"/>
                </a:moveTo>
                <a:lnTo>
                  <a:pt x="6350" y="6350"/>
                </a:lnTo>
              </a:path>
            </a:pathLst>
          </a:custGeom>
          <a:ln w="12700">
            <a:solidFill>
              <a:srgbClr val="231F2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36" name="Freeform 3"/>
          <p:cNvSpPr/>
          <p:nvPr/>
        </p:nvSpPr>
        <p:spPr>
          <a:xfrm>
            <a:off x="5441950" y="2547938"/>
            <a:ext cx="19050" cy="398462"/>
          </a:xfrm>
          <a:custGeom>
            <a:avLst/>
            <a:gdLst>
              <a:gd name="connsiteX0" fmla="*/ 6350 w 19050"/>
              <a:gd name="connsiteY0" fmla="*/ 392391 h 398741"/>
              <a:gd name="connsiteX1" fmla="*/ 6350 w 19050"/>
              <a:gd name="connsiteY1" fmla="*/ 6350 h 39874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9050" h="398741">
                <a:moveTo>
                  <a:pt x="6350" y="392391"/>
                </a:moveTo>
                <a:lnTo>
                  <a:pt x="6350" y="6350"/>
                </a:lnTo>
              </a:path>
            </a:pathLst>
          </a:custGeom>
          <a:ln w="12700">
            <a:solidFill>
              <a:srgbClr val="231F2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37" name="Freeform 3"/>
          <p:cNvSpPr/>
          <p:nvPr/>
        </p:nvSpPr>
        <p:spPr>
          <a:xfrm>
            <a:off x="9761538" y="2547938"/>
            <a:ext cx="19050" cy="398462"/>
          </a:xfrm>
          <a:custGeom>
            <a:avLst/>
            <a:gdLst>
              <a:gd name="connsiteX0" fmla="*/ 6350 w 19050"/>
              <a:gd name="connsiteY0" fmla="*/ 392391 h 398741"/>
              <a:gd name="connsiteX1" fmla="*/ 6350 w 19050"/>
              <a:gd name="connsiteY1" fmla="*/ 6350 h 39874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9050" h="398741">
                <a:moveTo>
                  <a:pt x="6350" y="392391"/>
                </a:moveTo>
                <a:lnTo>
                  <a:pt x="6350" y="6350"/>
                </a:lnTo>
              </a:path>
            </a:pathLst>
          </a:custGeom>
          <a:ln w="12700">
            <a:solidFill>
              <a:srgbClr val="231F2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38" name="Freeform 3"/>
          <p:cNvSpPr/>
          <p:nvPr/>
        </p:nvSpPr>
        <p:spPr>
          <a:xfrm>
            <a:off x="5441950" y="2933700"/>
            <a:ext cx="19050" cy="398463"/>
          </a:xfrm>
          <a:custGeom>
            <a:avLst/>
            <a:gdLst>
              <a:gd name="connsiteX0" fmla="*/ 6350 w 19050"/>
              <a:gd name="connsiteY0" fmla="*/ 392391 h 398741"/>
              <a:gd name="connsiteX1" fmla="*/ 6350 w 19050"/>
              <a:gd name="connsiteY1" fmla="*/ 6350 h 39874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9050" h="398741">
                <a:moveTo>
                  <a:pt x="6350" y="392391"/>
                </a:moveTo>
                <a:lnTo>
                  <a:pt x="6350" y="6350"/>
                </a:lnTo>
              </a:path>
            </a:pathLst>
          </a:custGeom>
          <a:ln w="12700">
            <a:solidFill>
              <a:srgbClr val="231F2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39" name="Freeform 3"/>
          <p:cNvSpPr/>
          <p:nvPr/>
        </p:nvSpPr>
        <p:spPr>
          <a:xfrm>
            <a:off x="9761538" y="2933700"/>
            <a:ext cx="19050" cy="398463"/>
          </a:xfrm>
          <a:custGeom>
            <a:avLst/>
            <a:gdLst>
              <a:gd name="connsiteX0" fmla="*/ 6350 w 19050"/>
              <a:gd name="connsiteY0" fmla="*/ 392391 h 398741"/>
              <a:gd name="connsiteX1" fmla="*/ 6350 w 19050"/>
              <a:gd name="connsiteY1" fmla="*/ 6350 h 39874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9050" h="398741">
                <a:moveTo>
                  <a:pt x="6350" y="392391"/>
                </a:moveTo>
                <a:lnTo>
                  <a:pt x="6350" y="6350"/>
                </a:lnTo>
              </a:path>
            </a:pathLst>
          </a:custGeom>
          <a:ln w="12700">
            <a:solidFill>
              <a:srgbClr val="231F2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40" name="Freeform 3"/>
          <p:cNvSpPr/>
          <p:nvPr/>
        </p:nvSpPr>
        <p:spPr>
          <a:xfrm>
            <a:off x="5441950" y="3319463"/>
            <a:ext cx="19050" cy="398462"/>
          </a:xfrm>
          <a:custGeom>
            <a:avLst/>
            <a:gdLst>
              <a:gd name="connsiteX0" fmla="*/ 6350 w 19050"/>
              <a:gd name="connsiteY0" fmla="*/ 392391 h 398741"/>
              <a:gd name="connsiteX1" fmla="*/ 6350 w 19050"/>
              <a:gd name="connsiteY1" fmla="*/ 6350 h 39874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9050" h="398741">
                <a:moveTo>
                  <a:pt x="6350" y="392391"/>
                </a:moveTo>
                <a:lnTo>
                  <a:pt x="6350" y="6350"/>
                </a:lnTo>
              </a:path>
            </a:pathLst>
          </a:custGeom>
          <a:ln w="12700">
            <a:solidFill>
              <a:srgbClr val="231F2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41" name="Freeform 3"/>
          <p:cNvSpPr/>
          <p:nvPr/>
        </p:nvSpPr>
        <p:spPr>
          <a:xfrm>
            <a:off x="9761538" y="3319463"/>
            <a:ext cx="19050" cy="398462"/>
          </a:xfrm>
          <a:custGeom>
            <a:avLst/>
            <a:gdLst>
              <a:gd name="connsiteX0" fmla="*/ 6350 w 19050"/>
              <a:gd name="connsiteY0" fmla="*/ 392391 h 398741"/>
              <a:gd name="connsiteX1" fmla="*/ 6350 w 19050"/>
              <a:gd name="connsiteY1" fmla="*/ 6350 h 39874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9050" h="398741">
                <a:moveTo>
                  <a:pt x="6350" y="392391"/>
                </a:moveTo>
                <a:lnTo>
                  <a:pt x="6350" y="6350"/>
                </a:lnTo>
              </a:path>
            </a:pathLst>
          </a:custGeom>
          <a:ln w="12700">
            <a:solidFill>
              <a:srgbClr val="231F2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42" name="Freeform 3"/>
          <p:cNvSpPr/>
          <p:nvPr/>
        </p:nvSpPr>
        <p:spPr>
          <a:xfrm>
            <a:off x="5441950" y="3705225"/>
            <a:ext cx="19050" cy="395288"/>
          </a:xfrm>
          <a:custGeom>
            <a:avLst/>
            <a:gdLst>
              <a:gd name="connsiteX0" fmla="*/ 6350 w 19050"/>
              <a:gd name="connsiteY0" fmla="*/ 389216 h 395566"/>
              <a:gd name="connsiteX1" fmla="*/ 6350 w 19050"/>
              <a:gd name="connsiteY1" fmla="*/ 6350 h 395566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9050" h="395566">
                <a:moveTo>
                  <a:pt x="6350" y="389216"/>
                </a:moveTo>
                <a:lnTo>
                  <a:pt x="6350" y="6350"/>
                </a:lnTo>
              </a:path>
            </a:pathLst>
          </a:custGeom>
          <a:ln w="12700">
            <a:solidFill>
              <a:srgbClr val="231F2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43" name="Freeform 3"/>
          <p:cNvSpPr/>
          <p:nvPr/>
        </p:nvSpPr>
        <p:spPr>
          <a:xfrm>
            <a:off x="9761538" y="3705225"/>
            <a:ext cx="19050" cy="395288"/>
          </a:xfrm>
          <a:custGeom>
            <a:avLst/>
            <a:gdLst>
              <a:gd name="connsiteX0" fmla="*/ 6350 w 19050"/>
              <a:gd name="connsiteY0" fmla="*/ 389216 h 395566"/>
              <a:gd name="connsiteX1" fmla="*/ 6350 w 19050"/>
              <a:gd name="connsiteY1" fmla="*/ 6350 h 395566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9050" h="395566">
                <a:moveTo>
                  <a:pt x="6350" y="389216"/>
                </a:moveTo>
                <a:lnTo>
                  <a:pt x="6350" y="6350"/>
                </a:lnTo>
              </a:path>
            </a:pathLst>
          </a:custGeom>
          <a:ln w="12700">
            <a:solidFill>
              <a:srgbClr val="231F2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44" name="Freeform 3"/>
          <p:cNvSpPr/>
          <p:nvPr/>
        </p:nvSpPr>
        <p:spPr>
          <a:xfrm>
            <a:off x="7602538" y="2032000"/>
            <a:ext cx="19050" cy="481013"/>
          </a:xfrm>
          <a:custGeom>
            <a:avLst/>
            <a:gdLst>
              <a:gd name="connsiteX0" fmla="*/ 6350 w 19050"/>
              <a:gd name="connsiteY0" fmla="*/ 474243 h 480593"/>
              <a:gd name="connsiteX1" fmla="*/ 6350 w 19050"/>
              <a:gd name="connsiteY1" fmla="*/ 6350 h 480593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9050" h="480593">
                <a:moveTo>
                  <a:pt x="6350" y="474243"/>
                </a:moveTo>
                <a:lnTo>
                  <a:pt x="6350" y="6350"/>
                </a:lnTo>
              </a:path>
            </a:pathLst>
          </a:custGeom>
          <a:ln w="12700">
            <a:solidFill>
              <a:srgbClr val="231F20">
                <a:alpha val="100000"/>
              </a:srgb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45" name="Freeform 3"/>
          <p:cNvSpPr/>
          <p:nvPr/>
        </p:nvSpPr>
        <p:spPr>
          <a:xfrm>
            <a:off x="7602538" y="2586038"/>
            <a:ext cx="19050" cy="312737"/>
          </a:xfrm>
          <a:custGeom>
            <a:avLst/>
            <a:gdLst>
              <a:gd name="connsiteX0" fmla="*/ 6350 w 19050"/>
              <a:gd name="connsiteY0" fmla="*/ 306222 h 312572"/>
              <a:gd name="connsiteX1" fmla="*/ 6350 w 19050"/>
              <a:gd name="connsiteY1" fmla="*/ 6350 h 31257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9050" h="312572">
                <a:moveTo>
                  <a:pt x="6350" y="306222"/>
                </a:moveTo>
                <a:lnTo>
                  <a:pt x="6350" y="6350"/>
                </a:lnTo>
              </a:path>
            </a:pathLst>
          </a:custGeom>
          <a:ln w="12700">
            <a:solidFill>
              <a:srgbClr val="231F20">
                <a:alpha val="100000"/>
              </a:srgb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46" name="Freeform 3"/>
          <p:cNvSpPr/>
          <p:nvPr/>
        </p:nvSpPr>
        <p:spPr>
          <a:xfrm>
            <a:off x="7602538" y="2971800"/>
            <a:ext cx="19050" cy="312738"/>
          </a:xfrm>
          <a:custGeom>
            <a:avLst/>
            <a:gdLst>
              <a:gd name="connsiteX0" fmla="*/ 6350 w 19050"/>
              <a:gd name="connsiteY0" fmla="*/ 306222 h 312572"/>
              <a:gd name="connsiteX1" fmla="*/ 6350 w 19050"/>
              <a:gd name="connsiteY1" fmla="*/ 6350 h 31257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9050" h="312572">
                <a:moveTo>
                  <a:pt x="6350" y="306222"/>
                </a:moveTo>
                <a:lnTo>
                  <a:pt x="6350" y="6350"/>
                </a:lnTo>
              </a:path>
            </a:pathLst>
          </a:custGeom>
          <a:ln w="12700">
            <a:solidFill>
              <a:srgbClr val="231F20">
                <a:alpha val="100000"/>
              </a:srgb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47" name="Freeform 3"/>
          <p:cNvSpPr/>
          <p:nvPr/>
        </p:nvSpPr>
        <p:spPr>
          <a:xfrm>
            <a:off x="7602538" y="3357563"/>
            <a:ext cx="19050" cy="312737"/>
          </a:xfrm>
          <a:custGeom>
            <a:avLst/>
            <a:gdLst>
              <a:gd name="connsiteX0" fmla="*/ 6350 w 19050"/>
              <a:gd name="connsiteY0" fmla="*/ 306222 h 312572"/>
              <a:gd name="connsiteX1" fmla="*/ 6350 w 19050"/>
              <a:gd name="connsiteY1" fmla="*/ 6350 h 31257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9050" h="312572">
                <a:moveTo>
                  <a:pt x="6350" y="306222"/>
                </a:moveTo>
                <a:lnTo>
                  <a:pt x="6350" y="6350"/>
                </a:lnTo>
              </a:path>
            </a:pathLst>
          </a:custGeom>
          <a:ln w="12700">
            <a:solidFill>
              <a:srgbClr val="231F20">
                <a:alpha val="100000"/>
              </a:srgb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48" name="Freeform 3"/>
          <p:cNvSpPr/>
          <p:nvPr/>
        </p:nvSpPr>
        <p:spPr>
          <a:xfrm>
            <a:off x="7602538" y="3743325"/>
            <a:ext cx="19050" cy="334963"/>
          </a:xfrm>
          <a:custGeom>
            <a:avLst/>
            <a:gdLst>
              <a:gd name="connsiteX0" fmla="*/ 6350 w 19050"/>
              <a:gd name="connsiteY0" fmla="*/ 328205 h 334556"/>
              <a:gd name="connsiteX1" fmla="*/ 6350 w 19050"/>
              <a:gd name="connsiteY1" fmla="*/ 6350 h 334556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9050" h="334556">
                <a:moveTo>
                  <a:pt x="6350" y="328205"/>
                </a:moveTo>
                <a:lnTo>
                  <a:pt x="6350" y="6350"/>
                </a:lnTo>
              </a:path>
            </a:pathLst>
          </a:custGeom>
          <a:ln w="12700">
            <a:solidFill>
              <a:srgbClr val="231F20">
                <a:alpha val="100000"/>
              </a:srgb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49" name="Freeform 3"/>
          <p:cNvSpPr/>
          <p:nvPr/>
        </p:nvSpPr>
        <p:spPr>
          <a:xfrm>
            <a:off x="5426075" y="1974850"/>
            <a:ext cx="2208213" cy="101600"/>
          </a:xfrm>
          <a:custGeom>
            <a:avLst/>
            <a:gdLst>
              <a:gd name="connsiteX0" fmla="*/ 25400 w 2207628"/>
              <a:gd name="connsiteY0" fmla="*/ 25400 h 101600"/>
              <a:gd name="connsiteX1" fmla="*/ 2182228 w 2207628"/>
              <a:gd name="connsiteY1" fmla="*/ 25400 h 1016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2207628" h="101600">
                <a:moveTo>
                  <a:pt x="25400" y="25400"/>
                </a:moveTo>
                <a:lnTo>
                  <a:pt x="2182228" y="25400"/>
                </a:lnTo>
              </a:path>
            </a:pathLst>
          </a:custGeom>
          <a:ln w="50800">
            <a:solidFill>
              <a:srgbClr val="A7A6A6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50" name="Freeform 3"/>
          <p:cNvSpPr/>
          <p:nvPr/>
        </p:nvSpPr>
        <p:spPr>
          <a:xfrm>
            <a:off x="7583488" y="1974850"/>
            <a:ext cx="2206625" cy="101600"/>
          </a:xfrm>
          <a:custGeom>
            <a:avLst/>
            <a:gdLst>
              <a:gd name="connsiteX0" fmla="*/ 25400 w 2207628"/>
              <a:gd name="connsiteY0" fmla="*/ 25400 h 101600"/>
              <a:gd name="connsiteX1" fmla="*/ 2182228 w 2207628"/>
              <a:gd name="connsiteY1" fmla="*/ 25400 h 1016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2207628" h="101600">
                <a:moveTo>
                  <a:pt x="25400" y="25400"/>
                </a:moveTo>
                <a:lnTo>
                  <a:pt x="2182228" y="25400"/>
                </a:lnTo>
              </a:path>
            </a:pathLst>
          </a:custGeom>
          <a:ln w="50800">
            <a:solidFill>
              <a:srgbClr val="A7A6A6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51" name="Freeform 3"/>
          <p:cNvSpPr/>
          <p:nvPr/>
        </p:nvSpPr>
        <p:spPr>
          <a:xfrm>
            <a:off x="5426075" y="2528888"/>
            <a:ext cx="2208213" cy="101600"/>
          </a:xfrm>
          <a:custGeom>
            <a:avLst/>
            <a:gdLst>
              <a:gd name="connsiteX0" fmla="*/ 25400 w 2207628"/>
              <a:gd name="connsiteY0" fmla="*/ 25400 h 101600"/>
              <a:gd name="connsiteX1" fmla="*/ 2182228 w 2207628"/>
              <a:gd name="connsiteY1" fmla="*/ 25400 h 1016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2207628" h="101600">
                <a:moveTo>
                  <a:pt x="25400" y="25400"/>
                </a:moveTo>
                <a:lnTo>
                  <a:pt x="2182228" y="25400"/>
                </a:lnTo>
              </a:path>
            </a:pathLst>
          </a:custGeom>
          <a:ln w="50800">
            <a:solidFill>
              <a:srgbClr val="A7A6A6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52" name="Freeform 3"/>
          <p:cNvSpPr/>
          <p:nvPr/>
        </p:nvSpPr>
        <p:spPr>
          <a:xfrm>
            <a:off x="7583488" y="2528888"/>
            <a:ext cx="2206625" cy="101600"/>
          </a:xfrm>
          <a:custGeom>
            <a:avLst/>
            <a:gdLst>
              <a:gd name="connsiteX0" fmla="*/ 25400 w 2207628"/>
              <a:gd name="connsiteY0" fmla="*/ 25400 h 101600"/>
              <a:gd name="connsiteX1" fmla="*/ 2182228 w 2207628"/>
              <a:gd name="connsiteY1" fmla="*/ 25400 h 1016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2207628" h="101600">
                <a:moveTo>
                  <a:pt x="25400" y="25400"/>
                </a:moveTo>
                <a:lnTo>
                  <a:pt x="2182228" y="25400"/>
                </a:lnTo>
              </a:path>
            </a:pathLst>
          </a:custGeom>
          <a:ln w="50800">
            <a:solidFill>
              <a:srgbClr val="A7A6A6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53" name="Freeform 3"/>
          <p:cNvSpPr/>
          <p:nvPr/>
        </p:nvSpPr>
        <p:spPr>
          <a:xfrm>
            <a:off x="5426075" y="2914650"/>
            <a:ext cx="2208213" cy="101600"/>
          </a:xfrm>
          <a:custGeom>
            <a:avLst/>
            <a:gdLst>
              <a:gd name="connsiteX0" fmla="*/ 25400 w 2207628"/>
              <a:gd name="connsiteY0" fmla="*/ 25400 h 101600"/>
              <a:gd name="connsiteX1" fmla="*/ 2182228 w 2207628"/>
              <a:gd name="connsiteY1" fmla="*/ 25400 h 1016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2207628" h="101600">
                <a:moveTo>
                  <a:pt x="25400" y="25400"/>
                </a:moveTo>
                <a:lnTo>
                  <a:pt x="2182228" y="25400"/>
                </a:lnTo>
              </a:path>
            </a:pathLst>
          </a:custGeom>
          <a:ln w="50800">
            <a:solidFill>
              <a:srgbClr val="A7A6A6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54" name="Freeform 3"/>
          <p:cNvSpPr/>
          <p:nvPr/>
        </p:nvSpPr>
        <p:spPr>
          <a:xfrm>
            <a:off x="7583488" y="2914650"/>
            <a:ext cx="2206625" cy="101600"/>
          </a:xfrm>
          <a:custGeom>
            <a:avLst/>
            <a:gdLst>
              <a:gd name="connsiteX0" fmla="*/ 25400 w 2207628"/>
              <a:gd name="connsiteY0" fmla="*/ 25400 h 101600"/>
              <a:gd name="connsiteX1" fmla="*/ 2182228 w 2207628"/>
              <a:gd name="connsiteY1" fmla="*/ 25400 h 1016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2207628" h="101600">
                <a:moveTo>
                  <a:pt x="25400" y="25400"/>
                </a:moveTo>
                <a:lnTo>
                  <a:pt x="2182228" y="25400"/>
                </a:lnTo>
              </a:path>
            </a:pathLst>
          </a:custGeom>
          <a:ln w="50800">
            <a:solidFill>
              <a:srgbClr val="A7A6A6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55" name="Freeform 3"/>
          <p:cNvSpPr/>
          <p:nvPr/>
        </p:nvSpPr>
        <p:spPr>
          <a:xfrm>
            <a:off x="5426075" y="3300413"/>
            <a:ext cx="2208213" cy="101600"/>
          </a:xfrm>
          <a:custGeom>
            <a:avLst/>
            <a:gdLst>
              <a:gd name="connsiteX0" fmla="*/ 25400 w 2207628"/>
              <a:gd name="connsiteY0" fmla="*/ 25400 h 101600"/>
              <a:gd name="connsiteX1" fmla="*/ 2182228 w 2207628"/>
              <a:gd name="connsiteY1" fmla="*/ 25400 h 1016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2207628" h="101600">
                <a:moveTo>
                  <a:pt x="25400" y="25400"/>
                </a:moveTo>
                <a:lnTo>
                  <a:pt x="2182228" y="25400"/>
                </a:lnTo>
              </a:path>
            </a:pathLst>
          </a:custGeom>
          <a:ln w="50800">
            <a:solidFill>
              <a:srgbClr val="A7A6A6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56" name="Freeform 3"/>
          <p:cNvSpPr/>
          <p:nvPr/>
        </p:nvSpPr>
        <p:spPr>
          <a:xfrm>
            <a:off x="7583488" y="3300413"/>
            <a:ext cx="2206625" cy="101600"/>
          </a:xfrm>
          <a:custGeom>
            <a:avLst/>
            <a:gdLst>
              <a:gd name="connsiteX0" fmla="*/ 25400 w 2207628"/>
              <a:gd name="connsiteY0" fmla="*/ 25400 h 101600"/>
              <a:gd name="connsiteX1" fmla="*/ 2182228 w 2207628"/>
              <a:gd name="connsiteY1" fmla="*/ 25400 h 1016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2207628" h="101600">
                <a:moveTo>
                  <a:pt x="25400" y="25400"/>
                </a:moveTo>
                <a:lnTo>
                  <a:pt x="2182228" y="25400"/>
                </a:lnTo>
              </a:path>
            </a:pathLst>
          </a:custGeom>
          <a:ln w="50800">
            <a:solidFill>
              <a:srgbClr val="A7A6A6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57" name="Freeform 3"/>
          <p:cNvSpPr/>
          <p:nvPr/>
        </p:nvSpPr>
        <p:spPr>
          <a:xfrm>
            <a:off x="5426075" y="3686175"/>
            <a:ext cx="2208213" cy="101600"/>
          </a:xfrm>
          <a:custGeom>
            <a:avLst/>
            <a:gdLst>
              <a:gd name="connsiteX0" fmla="*/ 25400 w 2207628"/>
              <a:gd name="connsiteY0" fmla="*/ 25400 h 101600"/>
              <a:gd name="connsiteX1" fmla="*/ 2182228 w 2207628"/>
              <a:gd name="connsiteY1" fmla="*/ 25400 h 1016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2207628" h="101600">
                <a:moveTo>
                  <a:pt x="25400" y="25400"/>
                </a:moveTo>
                <a:lnTo>
                  <a:pt x="2182228" y="25400"/>
                </a:lnTo>
              </a:path>
            </a:pathLst>
          </a:custGeom>
          <a:ln w="50800">
            <a:solidFill>
              <a:srgbClr val="A7A6A6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58" name="Freeform 3"/>
          <p:cNvSpPr/>
          <p:nvPr/>
        </p:nvSpPr>
        <p:spPr>
          <a:xfrm>
            <a:off x="7583488" y="3686175"/>
            <a:ext cx="2206625" cy="101600"/>
          </a:xfrm>
          <a:custGeom>
            <a:avLst/>
            <a:gdLst>
              <a:gd name="connsiteX0" fmla="*/ 25400 w 2207628"/>
              <a:gd name="connsiteY0" fmla="*/ 25400 h 101600"/>
              <a:gd name="connsiteX1" fmla="*/ 2182228 w 2207628"/>
              <a:gd name="connsiteY1" fmla="*/ 25400 h 1016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2207628" h="101600">
                <a:moveTo>
                  <a:pt x="25400" y="25400"/>
                </a:moveTo>
                <a:lnTo>
                  <a:pt x="2182228" y="25400"/>
                </a:lnTo>
              </a:path>
            </a:pathLst>
          </a:custGeom>
          <a:ln w="50800">
            <a:solidFill>
              <a:srgbClr val="A7A6A6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59" name="Freeform 3"/>
          <p:cNvSpPr/>
          <p:nvPr/>
        </p:nvSpPr>
        <p:spPr>
          <a:xfrm>
            <a:off x="5438775" y="4090988"/>
            <a:ext cx="2176463" cy="19050"/>
          </a:xfrm>
          <a:custGeom>
            <a:avLst/>
            <a:gdLst>
              <a:gd name="connsiteX0" fmla="*/ 6350 w 2175878"/>
              <a:gd name="connsiteY0" fmla="*/ 6350 h 19050"/>
              <a:gd name="connsiteX1" fmla="*/ 2169528 w 2175878"/>
              <a:gd name="connsiteY1" fmla="*/ 6350 h 190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2175878" h="19050">
                <a:moveTo>
                  <a:pt x="6350" y="6350"/>
                </a:moveTo>
                <a:lnTo>
                  <a:pt x="2169528" y="6350"/>
                </a:lnTo>
              </a:path>
            </a:pathLst>
          </a:custGeom>
          <a:ln w="12700">
            <a:solidFill>
              <a:srgbClr val="231F2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60" name="Freeform 3"/>
          <p:cNvSpPr/>
          <p:nvPr/>
        </p:nvSpPr>
        <p:spPr>
          <a:xfrm>
            <a:off x="7602538" y="4090988"/>
            <a:ext cx="2174875" cy="19050"/>
          </a:xfrm>
          <a:custGeom>
            <a:avLst/>
            <a:gdLst>
              <a:gd name="connsiteX0" fmla="*/ 6350 w 2175878"/>
              <a:gd name="connsiteY0" fmla="*/ 6350 h 19050"/>
              <a:gd name="connsiteX1" fmla="*/ 2169528 w 2175878"/>
              <a:gd name="connsiteY1" fmla="*/ 6350 h 190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2175878" h="19050">
                <a:moveTo>
                  <a:pt x="6350" y="6350"/>
                </a:moveTo>
                <a:lnTo>
                  <a:pt x="2169528" y="6350"/>
                </a:lnTo>
              </a:path>
            </a:pathLst>
          </a:custGeom>
          <a:ln w="12700">
            <a:solidFill>
              <a:srgbClr val="231F2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pic>
        <p:nvPicPr>
          <p:cNvPr id="1747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0900" y="469900"/>
            <a:ext cx="39370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7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89000" y="1562100"/>
            <a:ext cx="43942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76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435600" y="1981200"/>
            <a:ext cx="43434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77" name="TextBox 1"/>
          <p:cNvSpPr txBox="1">
            <a:spLocks noChangeArrowheads="1"/>
          </p:cNvSpPr>
          <p:nvPr/>
        </p:nvSpPr>
        <p:spPr bwMode="auto">
          <a:xfrm>
            <a:off x="1270000" y="558800"/>
            <a:ext cx="1087438" cy="249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>
            <a:prstTxWarp prst="textNoShape">
              <a:avLst/>
            </a:prstTxWarp>
            <a:spAutoFit/>
          </a:bodyPr>
          <a:lstStyle/>
          <a:p>
            <a:pPr>
              <a:lnSpc>
                <a:spcPts val="1600"/>
              </a:lnSpc>
            </a:pPr>
            <a:r>
              <a:rPr lang="en-US" altLang="zh-CN" sz="1400">
                <a:solidFill>
                  <a:srgbClr val="231F20"/>
                </a:solidFill>
                <a:latin typeface="Arial Bold" pitchFamily="-72" charset="0"/>
                <a:cs typeface="Times New Roman" pitchFamily="-72" charset="0"/>
              </a:rPr>
              <a:t>Perustunteet</a:t>
            </a:r>
          </a:p>
        </p:txBody>
      </p:sp>
      <p:sp>
        <p:nvSpPr>
          <p:cNvPr id="17478" name="TextBox 1"/>
          <p:cNvSpPr txBox="1">
            <a:spLocks noChangeArrowheads="1"/>
          </p:cNvSpPr>
          <p:nvPr/>
        </p:nvSpPr>
        <p:spPr bwMode="auto">
          <a:xfrm>
            <a:off x="9347200" y="482600"/>
            <a:ext cx="438150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>
            <a:prstTxWarp prst="textNoShape">
              <a:avLst/>
            </a:prstTxWarp>
            <a:spAutoFit/>
          </a:bodyPr>
          <a:lstStyle/>
          <a:p>
            <a:pPr>
              <a:lnSpc>
                <a:spcPts val="1100"/>
              </a:lnSpc>
            </a:pPr>
            <a:r>
              <a:rPr lang="en-US" altLang="zh-CN" sz="1000">
                <a:solidFill>
                  <a:srgbClr val="231F20"/>
                </a:solidFill>
                <a:latin typeface="Arial Bold" pitchFamily="-72" charset="0"/>
                <a:cs typeface="Times New Roman" pitchFamily="-72" charset="0"/>
              </a:rPr>
              <a:t>Liite</a:t>
            </a:r>
            <a:r>
              <a:rPr lang="en-US" altLang="zh-CN" sz="1000">
                <a:latin typeface="Arial Bold" pitchFamily="-72" charset="0"/>
                <a:cs typeface="Times New Roman" pitchFamily="-72" charset="0"/>
              </a:rPr>
              <a:t> </a:t>
            </a:r>
            <a:r>
              <a:rPr lang="en-US" altLang="zh-CN" sz="1000">
                <a:solidFill>
                  <a:srgbClr val="231F20"/>
                </a:solidFill>
                <a:latin typeface="Arial Bold" pitchFamily="-72" charset="0"/>
                <a:cs typeface="Times New Roman" pitchFamily="-72" charset="0"/>
              </a:rPr>
              <a:t>23</a:t>
            </a:r>
          </a:p>
        </p:txBody>
      </p:sp>
      <p:sp>
        <p:nvSpPr>
          <p:cNvPr id="17479" name="TextBox 1"/>
          <p:cNvSpPr txBox="1">
            <a:spLocks noChangeArrowheads="1"/>
          </p:cNvSpPr>
          <p:nvPr/>
        </p:nvSpPr>
        <p:spPr bwMode="auto">
          <a:xfrm>
            <a:off x="1066800" y="1727200"/>
            <a:ext cx="690563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>
            <a:prstTxWarp prst="textNoShape">
              <a:avLst/>
            </a:prstTxWarp>
            <a:spAutoFit/>
          </a:bodyPr>
          <a:lstStyle/>
          <a:p>
            <a:pPr>
              <a:lnSpc>
                <a:spcPts val="1100"/>
              </a:lnSpc>
            </a:pPr>
            <a:r>
              <a:rPr lang="en-US" altLang="zh-CN" sz="1000" b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Perustunteet</a:t>
            </a:r>
          </a:p>
        </p:txBody>
      </p:sp>
      <p:sp>
        <p:nvSpPr>
          <p:cNvPr id="17480" name="TextBox 1"/>
          <p:cNvSpPr txBox="1">
            <a:spLocks noChangeArrowheads="1"/>
          </p:cNvSpPr>
          <p:nvPr/>
        </p:nvSpPr>
        <p:spPr bwMode="auto">
          <a:xfrm>
            <a:off x="3225800" y="1727200"/>
            <a:ext cx="868363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>
            <a:prstTxWarp prst="textNoShape">
              <a:avLst/>
            </a:prstTxWarp>
            <a:spAutoFit/>
          </a:bodyPr>
          <a:lstStyle/>
          <a:p>
            <a:pPr>
              <a:lnSpc>
                <a:spcPts val="1100"/>
              </a:lnSpc>
            </a:pPr>
            <a:r>
              <a:rPr lang="en-US" altLang="zh-CN" sz="1000" b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sukulaistunteita</a:t>
            </a:r>
          </a:p>
        </p:txBody>
      </p:sp>
      <p:sp>
        <p:nvSpPr>
          <p:cNvPr id="17481" name="TextBox 1"/>
          <p:cNvSpPr txBox="1">
            <a:spLocks noChangeArrowheads="1"/>
          </p:cNvSpPr>
          <p:nvPr/>
        </p:nvSpPr>
        <p:spPr bwMode="auto">
          <a:xfrm>
            <a:off x="1066800" y="2197100"/>
            <a:ext cx="147638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>
            <a:prstTxWarp prst="textNoShape">
              <a:avLst/>
            </a:prstTxWarp>
            <a:spAutoFit/>
          </a:bodyPr>
          <a:lstStyle/>
          <a:p>
            <a:pPr>
              <a:lnSpc>
                <a:spcPts val="1100"/>
              </a:lnSpc>
            </a:pPr>
            <a:r>
              <a:rPr lang="en-US" altLang="zh-CN" sz="1000" b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Ilo</a:t>
            </a:r>
          </a:p>
        </p:txBody>
      </p:sp>
      <p:sp>
        <p:nvSpPr>
          <p:cNvPr id="17482" name="TextBox 1"/>
          <p:cNvSpPr txBox="1">
            <a:spLocks noChangeArrowheads="1"/>
          </p:cNvSpPr>
          <p:nvPr/>
        </p:nvSpPr>
        <p:spPr bwMode="auto">
          <a:xfrm>
            <a:off x="3225800" y="2108200"/>
            <a:ext cx="15525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>
            <a:prstTxWarp prst="textNoShape">
              <a:avLst/>
            </a:prstTxWarp>
            <a:spAutoFit/>
          </a:bodyPr>
          <a:lstStyle/>
          <a:p>
            <a:pPr>
              <a:lnSpc>
                <a:spcPts val="1100"/>
              </a:lnSpc>
            </a:pP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into,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kiihko,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hyväntuulisuuden</a:t>
            </a:r>
          </a:p>
          <a:p>
            <a:pPr>
              <a:lnSpc>
                <a:spcPts val="1300"/>
              </a:lnSpc>
            </a:pP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tunne,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rakkaus</a:t>
            </a:r>
          </a:p>
        </p:txBody>
      </p:sp>
      <p:sp>
        <p:nvSpPr>
          <p:cNvPr id="17483" name="TextBox 1"/>
          <p:cNvSpPr txBox="1">
            <a:spLocks noChangeArrowheads="1"/>
          </p:cNvSpPr>
          <p:nvPr/>
        </p:nvSpPr>
        <p:spPr bwMode="auto">
          <a:xfrm>
            <a:off x="1066800" y="2667000"/>
            <a:ext cx="3397250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>
            <a:prstTxWarp prst="textNoShape">
              <a:avLst/>
            </a:prstTxWarp>
            <a:spAutoFit/>
          </a:bodyPr>
          <a:lstStyle/>
          <a:p>
            <a:pPr>
              <a:lnSpc>
                <a:spcPts val="1100"/>
              </a:lnSpc>
            </a:pPr>
            <a:r>
              <a:rPr lang="en-US" altLang="zh-CN" sz="1000" i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Tunne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 i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ilmoittaa,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 i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että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 i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toiminta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 i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sujuu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 i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hyvin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 i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ja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 i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sitä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 i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kannattaa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 i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jatkaa.</a:t>
            </a:r>
          </a:p>
        </p:txBody>
      </p:sp>
      <p:sp>
        <p:nvSpPr>
          <p:cNvPr id="17484" name="TextBox 1"/>
          <p:cNvSpPr txBox="1">
            <a:spLocks noChangeArrowheads="1"/>
          </p:cNvSpPr>
          <p:nvPr/>
        </p:nvSpPr>
        <p:spPr bwMode="auto">
          <a:xfrm>
            <a:off x="1066800" y="3136900"/>
            <a:ext cx="268288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>
            <a:prstTxWarp prst="textNoShape">
              <a:avLst/>
            </a:prstTxWarp>
            <a:spAutoFit/>
          </a:bodyPr>
          <a:lstStyle/>
          <a:p>
            <a:pPr>
              <a:lnSpc>
                <a:spcPts val="1100"/>
              </a:lnSpc>
            </a:pPr>
            <a:r>
              <a:rPr lang="en-US" altLang="zh-CN" sz="1000" b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Suru</a:t>
            </a:r>
          </a:p>
        </p:txBody>
      </p:sp>
      <p:sp>
        <p:nvSpPr>
          <p:cNvPr id="17485" name="TextBox 1"/>
          <p:cNvSpPr txBox="1">
            <a:spLocks noChangeArrowheads="1"/>
          </p:cNvSpPr>
          <p:nvPr/>
        </p:nvSpPr>
        <p:spPr bwMode="auto">
          <a:xfrm>
            <a:off x="3225800" y="3048000"/>
            <a:ext cx="166052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>
            <a:prstTxWarp prst="textNoShape">
              <a:avLst/>
            </a:prstTxWarp>
            <a:spAutoFit/>
          </a:bodyPr>
          <a:lstStyle/>
          <a:p>
            <a:pPr>
              <a:lnSpc>
                <a:spcPts val="1100"/>
              </a:lnSpc>
            </a:pP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epätoivo,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masennus,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melankolia,</a:t>
            </a:r>
          </a:p>
          <a:p>
            <a:pPr>
              <a:lnSpc>
                <a:spcPts val="1300"/>
              </a:lnSpc>
            </a:pP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alakulo</a:t>
            </a:r>
          </a:p>
        </p:txBody>
      </p:sp>
      <p:sp>
        <p:nvSpPr>
          <p:cNvPr id="17486" name="TextBox 1"/>
          <p:cNvSpPr txBox="1">
            <a:spLocks noChangeArrowheads="1"/>
          </p:cNvSpPr>
          <p:nvPr/>
        </p:nvSpPr>
        <p:spPr bwMode="auto">
          <a:xfrm>
            <a:off x="1066800" y="3606800"/>
            <a:ext cx="3711575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>
            <a:prstTxWarp prst="textNoShape">
              <a:avLst/>
            </a:prstTxWarp>
            <a:spAutoFit/>
          </a:bodyPr>
          <a:lstStyle/>
          <a:p>
            <a:pPr>
              <a:lnSpc>
                <a:spcPts val="1100"/>
              </a:lnSpc>
            </a:pPr>
            <a:r>
              <a:rPr lang="en-US" altLang="zh-CN" sz="1000" i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Tunne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 i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ilmaisee,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 i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että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 i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toiminta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 i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on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 i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tuloksetonta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 i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ja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 i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siitä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 i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tulisi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 i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luopua.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 i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Nämä</a:t>
            </a:r>
          </a:p>
        </p:txBody>
      </p:sp>
      <p:sp>
        <p:nvSpPr>
          <p:cNvPr id="17487" name="TextBox 1"/>
          <p:cNvSpPr txBox="1">
            <a:spLocks noChangeArrowheads="1"/>
          </p:cNvSpPr>
          <p:nvPr/>
        </p:nvSpPr>
        <p:spPr bwMode="auto">
          <a:xfrm>
            <a:off x="1066800" y="3771900"/>
            <a:ext cx="3189288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>
            <a:prstTxWarp prst="textNoShape">
              <a:avLst/>
            </a:prstTxWarp>
            <a:spAutoFit/>
          </a:bodyPr>
          <a:lstStyle/>
          <a:p>
            <a:pPr>
              <a:lnSpc>
                <a:spcPts val="1100"/>
              </a:lnSpc>
            </a:pPr>
            <a:r>
              <a:rPr lang="en-US" altLang="zh-CN" sz="1000" i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tunteet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 i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liittyvät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 i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myös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 i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toisesta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 i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ihmisestä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 i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luopumiseen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 i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tai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 i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eroon.</a:t>
            </a:r>
          </a:p>
        </p:txBody>
      </p:sp>
      <p:sp>
        <p:nvSpPr>
          <p:cNvPr id="17488" name="TextBox 1"/>
          <p:cNvSpPr txBox="1">
            <a:spLocks noChangeArrowheads="1"/>
          </p:cNvSpPr>
          <p:nvPr/>
        </p:nvSpPr>
        <p:spPr bwMode="auto">
          <a:xfrm>
            <a:off x="1066800" y="4241800"/>
            <a:ext cx="303213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>
            <a:prstTxWarp prst="textNoShape">
              <a:avLst/>
            </a:prstTxWarp>
            <a:spAutoFit/>
          </a:bodyPr>
          <a:lstStyle/>
          <a:p>
            <a:pPr>
              <a:lnSpc>
                <a:spcPts val="1100"/>
              </a:lnSpc>
            </a:pPr>
            <a:r>
              <a:rPr lang="en-US" altLang="zh-CN" sz="1000" b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Pelko</a:t>
            </a:r>
          </a:p>
        </p:txBody>
      </p:sp>
      <p:sp>
        <p:nvSpPr>
          <p:cNvPr id="17489" name="TextBox 1"/>
          <p:cNvSpPr txBox="1">
            <a:spLocks noChangeArrowheads="1"/>
          </p:cNvSpPr>
          <p:nvPr/>
        </p:nvSpPr>
        <p:spPr bwMode="auto">
          <a:xfrm>
            <a:off x="3225800" y="4165600"/>
            <a:ext cx="130175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>
            <a:prstTxWarp prst="textNoShape">
              <a:avLst/>
            </a:prstTxWarp>
            <a:spAutoFit/>
          </a:bodyPr>
          <a:lstStyle/>
          <a:p>
            <a:pPr>
              <a:lnSpc>
                <a:spcPts val="1100"/>
              </a:lnSpc>
            </a:pP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kauhu,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paniikki,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ahdistus,</a:t>
            </a:r>
          </a:p>
          <a:p>
            <a:pPr>
              <a:lnSpc>
                <a:spcPts val="1300"/>
              </a:lnSpc>
            </a:pP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jännitys</a:t>
            </a:r>
          </a:p>
        </p:txBody>
      </p:sp>
      <p:sp>
        <p:nvSpPr>
          <p:cNvPr id="17490" name="TextBox 1"/>
          <p:cNvSpPr txBox="1">
            <a:spLocks noChangeArrowheads="1"/>
          </p:cNvSpPr>
          <p:nvPr/>
        </p:nvSpPr>
        <p:spPr bwMode="auto">
          <a:xfrm>
            <a:off x="1066800" y="5270500"/>
            <a:ext cx="260350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>
            <a:prstTxWarp prst="textNoShape">
              <a:avLst/>
            </a:prstTxWarp>
            <a:spAutoFit/>
          </a:bodyPr>
          <a:lstStyle/>
          <a:p>
            <a:pPr>
              <a:lnSpc>
                <a:spcPts val="1100"/>
              </a:lnSpc>
            </a:pPr>
            <a:r>
              <a:rPr lang="en-US" altLang="zh-CN" sz="1000" b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Viha</a:t>
            </a:r>
          </a:p>
        </p:txBody>
      </p:sp>
      <p:sp>
        <p:nvSpPr>
          <p:cNvPr id="17491" name="TextBox 1"/>
          <p:cNvSpPr txBox="1">
            <a:spLocks noChangeArrowheads="1"/>
          </p:cNvSpPr>
          <p:nvPr/>
        </p:nvSpPr>
        <p:spPr bwMode="auto">
          <a:xfrm>
            <a:off x="1066800" y="4711700"/>
            <a:ext cx="354488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>
            <a:prstTxWarp prst="textNoShape">
              <a:avLst/>
            </a:prstTxWarp>
            <a:spAutoFit/>
          </a:bodyPr>
          <a:lstStyle/>
          <a:p>
            <a:pPr>
              <a:lnSpc>
                <a:spcPts val="1100"/>
              </a:lnSpc>
              <a:tabLst>
                <a:tab pos="2159000" algn="l"/>
              </a:tabLst>
            </a:pPr>
            <a:r>
              <a:rPr lang="en-US" altLang="zh-CN" sz="1000" i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Tunne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 i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ilmaisee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 i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vaaran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 i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momenttia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 i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toiminnassa</a:t>
            </a: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.</a:t>
            </a:r>
          </a:p>
          <a:p>
            <a:pPr>
              <a:lnSpc>
                <a:spcPts val="1000"/>
              </a:lnSpc>
              <a:tabLst>
                <a:tab pos="2159000" algn="l"/>
              </a:tabLst>
            </a:pPr>
            <a:endParaRPr lang="en-US" altLang="zh-CN">
              <a:latin typeface="Calibri" pitchFamily="-72" charset="0"/>
              <a:ea typeface="宋体" pitchFamily="-72" charset="-122"/>
              <a:cs typeface="宋体" pitchFamily="-72" charset="-122"/>
            </a:endParaRPr>
          </a:p>
          <a:p>
            <a:pPr>
              <a:lnSpc>
                <a:spcPts val="2000"/>
              </a:lnSpc>
              <a:tabLst>
                <a:tab pos="2159000" algn="l"/>
              </a:tabLst>
            </a:pPr>
            <a:r>
              <a:rPr lang="en-US" altLang="zh-CN">
                <a:latin typeface="Calibri" pitchFamily="-72" charset="0"/>
                <a:ea typeface="宋体" pitchFamily="-72" charset="-122"/>
                <a:cs typeface="宋体" pitchFamily="-72" charset="-122"/>
              </a:rPr>
              <a:t>	</a:t>
            </a: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aggressio,</a:t>
            </a:r>
            <a:r>
              <a:rPr lang="en-US" altLang="zh-CN" sz="10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inho,</a:t>
            </a:r>
            <a:r>
              <a:rPr lang="en-US" altLang="zh-CN" sz="10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suuttumus,</a:t>
            </a:r>
          </a:p>
        </p:txBody>
      </p:sp>
      <p:sp>
        <p:nvSpPr>
          <p:cNvPr id="17492" name="TextBox 1"/>
          <p:cNvSpPr txBox="1">
            <a:spLocks noChangeArrowheads="1"/>
          </p:cNvSpPr>
          <p:nvPr/>
        </p:nvSpPr>
        <p:spPr bwMode="auto">
          <a:xfrm>
            <a:off x="3225800" y="5270500"/>
            <a:ext cx="828675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>
            <a:prstTxWarp prst="textNoShape">
              <a:avLst/>
            </a:prstTxWarp>
            <a:spAutoFit/>
          </a:bodyPr>
          <a:lstStyle/>
          <a:p>
            <a:pPr>
              <a:lnSpc>
                <a:spcPts val="1100"/>
              </a:lnSpc>
            </a:pP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ärtymys,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kateus,</a:t>
            </a:r>
          </a:p>
        </p:txBody>
      </p:sp>
      <p:sp>
        <p:nvSpPr>
          <p:cNvPr id="1078" name="TextBox 1"/>
          <p:cNvSpPr txBox="1"/>
          <p:nvPr/>
        </p:nvSpPr>
        <p:spPr>
          <a:xfrm>
            <a:off x="1066800" y="5435600"/>
            <a:ext cx="3344863" cy="566738"/>
          </a:xfrm>
          <a:prstGeom prst="rect">
            <a:avLst/>
          </a:prstGeom>
          <a:noFill/>
        </p:spPr>
        <p:txBody>
          <a:bodyPr wrap="none" lIns="0" tIns="0" rIns="0">
            <a:prstTxWarp prst="textNoShape">
              <a:avLst/>
            </a:prstTxWarp>
            <a:spAutoFit/>
          </a:bodyPr>
          <a:lstStyle/>
          <a:p>
            <a:pPr>
              <a:lnSpc>
                <a:spcPts val="1100"/>
              </a:lnSpc>
              <a:tabLst>
                <a:tab pos="965200" algn="l"/>
                <a:tab pos="2159000" algn="l"/>
              </a:tabLst>
            </a:pPr>
            <a:r>
              <a:rPr lang="en-US" altLang="zh-CN">
                <a:latin typeface="Calibri" pitchFamily="-72" charset="0"/>
                <a:ea typeface="宋体" pitchFamily="-72" charset="-122"/>
                <a:cs typeface="宋体" pitchFamily="-72" charset="-122"/>
              </a:rPr>
              <a:t>		</a:t>
            </a: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mustasukkaisuus,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raivo</a:t>
            </a:r>
          </a:p>
          <a:p>
            <a:pPr>
              <a:lnSpc>
                <a:spcPts val="1000"/>
              </a:lnSpc>
              <a:tabLst>
                <a:tab pos="965200" algn="l"/>
                <a:tab pos="2159000" algn="l"/>
              </a:tabLst>
            </a:pPr>
            <a:endParaRPr lang="en-US" altLang="zh-CN">
              <a:latin typeface="Calibri" pitchFamily="-72" charset="0"/>
              <a:ea typeface="宋体" pitchFamily="-72" charset="-122"/>
              <a:cs typeface="宋体" pitchFamily="-72" charset="-122"/>
            </a:endParaRPr>
          </a:p>
          <a:p>
            <a:pPr>
              <a:lnSpc>
                <a:spcPts val="2000"/>
              </a:lnSpc>
              <a:tabLst>
                <a:tab pos="965200" algn="l"/>
                <a:tab pos="2159000" algn="l"/>
              </a:tabLst>
            </a:pPr>
            <a:r>
              <a:rPr lang="en-US" altLang="zh-CN" sz="1000" i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Tunne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 i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auttaa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 i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pitämään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 i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puoliaan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 i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ja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 i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puolustautumaan.</a:t>
            </a:r>
            <a:endParaRPr lang="en-US" altLang="zh-CN" sz="800" i="1">
              <a:solidFill>
                <a:srgbClr val="5E1F82"/>
              </a:solidFill>
              <a:latin typeface="Times New Roman" pitchFamily="-72" charset="0"/>
              <a:ea typeface="Times New Roman" pitchFamily="-72" charset="0"/>
              <a:cs typeface="Times New Roman" pitchFamily="-72" charset="0"/>
            </a:endParaRPr>
          </a:p>
        </p:txBody>
      </p:sp>
      <p:sp>
        <p:nvSpPr>
          <p:cNvPr id="17494" name="TextBox 1"/>
          <p:cNvSpPr txBox="1">
            <a:spLocks noChangeArrowheads="1"/>
          </p:cNvSpPr>
          <p:nvPr/>
        </p:nvSpPr>
        <p:spPr bwMode="auto">
          <a:xfrm>
            <a:off x="5588000" y="1727200"/>
            <a:ext cx="960438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>
            <a:prstTxWarp prst="textNoShape">
              <a:avLst/>
            </a:prstTxWarp>
            <a:spAutoFit/>
          </a:bodyPr>
          <a:lstStyle/>
          <a:p>
            <a:pPr>
              <a:lnSpc>
                <a:spcPts val="1100"/>
              </a:lnSpc>
            </a:pPr>
            <a:r>
              <a:rPr lang="en-US" altLang="zh-CN" sz="1000" b="1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Tunnesekoituksia</a:t>
            </a:r>
          </a:p>
        </p:txBody>
      </p:sp>
      <p:sp>
        <p:nvSpPr>
          <p:cNvPr id="17495" name="TextBox 1"/>
          <p:cNvSpPr txBox="1">
            <a:spLocks noChangeArrowheads="1"/>
          </p:cNvSpPr>
          <p:nvPr/>
        </p:nvSpPr>
        <p:spPr bwMode="auto">
          <a:xfrm>
            <a:off x="5588000" y="2197100"/>
            <a:ext cx="600075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>
            <a:prstTxWarp prst="textNoShape">
              <a:avLst/>
            </a:prstTxWarp>
            <a:spAutoFit/>
          </a:bodyPr>
          <a:lstStyle/>
          <a:p>
            <a:pPr>
              <a:lnSpc>
                <a:spcPts val="1100"/>
              </a:lnSpc>
            </a:pP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Hämmästys</a:t>
            </a:r>
          </a:p>
        </p:txBody>
      </p:sp>
      <p:sp>
        <p:nvSpPr>
          <p:cNvPr id="17496" name="TextBox 1"/>
          <p:cNvSpPr txBox="1">
            <a:spLocks noChangeArrowheads="1"/>
          </p:cNvSpPr>
          <p:nvPr/>
        </p:nvSpPr>
        <p:spPr bwMode="auto">
          <a:xfrm>
            <a:off x="7747000" y="2120900"/>
            <a:ext cx="120650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>
            <a:prstTxWarp prst="textNoShape">
              <a:avLst/>
            </a:prstTxWarp>
            <a:spAutoFit/>
          </a:bodyPr>
          <a:lstStyle/>
          <a:p>
            <a:pPr>
              <a:lnSpc>
                <a:spcPts val="1100"/>
              </a:lnSpc>
            </a:pP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jotain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odottamatonta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on</a:t>
            </a:r>
          </a:p>
          <a:p>
            <a:pPr>
              <a:lnSpc>
                <a:spcPts val="1300"/>
              </a:lnSpc>
            </a:pP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tapahtunut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(ilo,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pelko)</a:t>
            </a:r>
          </a:p>
        </p:txBody>
      </p:sp>
      <p:sp>
        <p:nvSpPr>
          <p:cNvPr id="17497" name="TextBox 1"/>
          <p:cNvSpPr txBox="1">
            <a:spLocks noChangeArrowheads="1"/>
          </p:cNvSpPr>
          <p:nvPr/>
        </p:nvSpPr>
        <p:spPr bwMode="auto">
          <a:xfrm>
            <a:off x="5588000" y="2667000"/>
            <a:ext cx="649288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>
            <a:prstTxWarp prst="textNoShape">
              <a:avLst/>
            </a:prstTxWarp>
            <a:spAutoFit/>
          </a:bodyPr>
          <a:lstStyle/>
          <a:p>
            <a:pPr>
              <a:lnSpc>
                <a:spcPts val="1100"/>
              </a:lnSpc>
            </a:pP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Voitonriemu</a:t>
            </a:r>
          </a:p>
        </p:txBody>
      </p:sp>
      <p:sp>
        <p:nvSpPr>
          <p:cNvPr id="17498" name="TextBox 1"/>
          <p:cNvSpPr txBox="1">
            <a:spLocks noChangeArrowheads="1"/>
          </p:cNvSpPr>
          <p:nvPr/>
        </p:nvSpPr>
        <p:spPr bwMode="auto">
          <a:xfrm>
            <a:off x="7747000" y="2667000"/>
            <a:ext cx="592138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>
            <a:prstTxWarp prst="textNoShape">
              <a:avLst/>
            </a:prstTxWarp>
            <a:spAutoFit/>
          </a:bodyPr>
          <a:lstStyle/>
          <a:p>
            <a:pPr>
              <a:lnSpc>
                <a:spcPts val="1100"/>
              </a:lnSpc>
            </a:pP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(ilo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ja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viha)</a:t>
            </a:r>
          </a:p>
        </p:txBody>
      </p:sp>
      <p:sp>
        <p:nvSpPr>
          <p:cNvPr id="17499" name="TextBox 1"/>
          <p:cNvSpPr txBox="1">
            <a:spLocks noChangeArrowheads="1"/>
          </p:cNvSpPr>
          <p:nvPr/>
        </p:nvSpPr>
        <p:spPr bwMode="auto">
          <a:xfrm>
            <a:off x="5588000" y="3060700"/>
            <a:ext cx="52228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>
            <a:prstTxWarp prst="textNoShape">
              <a:avLst/>
            </a:prstTxWarp>
            <a:spAutoFit/>
          </a:bodyPr>
          <a:lstStyle/>
          <a:p>
            <a:pPr>
              <a:lnSpc>
                <a:spcPts val="1100"/>
              </a:lnSpc>
            </a:pP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Katkeruus</a:t>
            </a:r>
          </a:p>
          <a:p>
            <a:pPr>
              <a:lnSpc>
                <a:spcPts val="1000"/>
              </a:lnSpc>
            </a:pPr>
            <a:endParaRPr lang="en-US" altLang="zh-CN">
              <a:latin typeface="Calibri" pitchFamily="-72" charset="0"/>
              <a:cs typeface="宋体" pitchFamily="-72" charset="-122"/>
            </a:endParaRPr>
          </a:p>
          <a:p>
            <a:pPr>
              <a:lnSpc>
                <a:spcPts val="2000"/>
              </a:lnSpc>
            </a:pP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Jännitys</a:t>
            </a:r>
          </a:p>
        </p:txBody>
      </p:sp>
      <p:sp>
        <p:nvSpPr>
          <p:cNvPr id="17500" name="TextBox 1"/>
          <p:cNvSpPr txBox="1">
            <a:spLocks noChangeArrowheads="1"/>
          </p:cNvSpPr>
          <p:nvPr/>
        </p:nvSpPr>
        <p:spPr bwMode="auto">
          <a:xfrm>
            <a:off x="7747000" y="3060700"/>
            <a:ext cx="677863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>
            <a:prstTxWarp prst="textNoShape">
              <a:avLst/>
            </a:prstTxWarp>
            <a:spAutoFit/>
          </a:bodyPr>
          <a:lstStyle/>
          <a:p>
            <a:pPr>
              <a:lnSpc>
                <a:spcPts val="1100"/>
              </a:lnSpc>
            </a:pP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(suru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ja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viha)</a:t>
            </a:r>
          </a:p>
          <a:p>
            <a:pPr>
              <a:lnSpc>
                <a:spcPts val="1000"/>
              </a:lnSpc>
            </a:pPr>
            <a:endParaRPr lang="en-US" altLang="zh-CN">
              <a:latin typeface="Calibri" pitchFamily="-72" charset="0"/>
              <a:ea typeface="宋体" pitchFamily="-72" charset="-122"/>
              <a:cs typeface="宋体" pitchFamily="-72" charset="-122"/>
            </a:endParaRPr>
          </a:p>
          <a:p>
            <a:pPr>
              <a:lnSpc>
                <a:spcPts val="2000"/>
              </a:lnSpc>
            </a:pP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(ilo</a:t>
            </a:r>
            <a:r>
              <a:rPr lang="en-US" altLang="zh-CN" sz="10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ja</a:t>
            </a:r>
            <a:r>
              <a:rPr lang="en-US" altLang="zh-CN" sz="10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pelko)</a:t>
            </a:r>
          </a:p>
        </p:txBody>
      </p:sp>
      <p:sp>
        <p:nvSpPr>
          <p:cNvPr id="17501" name="TextBox 1"/>
          <p:cNvSpPr txBox="1">
            <a:spLocks noChangeArrowheads="1"/>
          </p:cNvSpPr>
          <p:nvPr/>
        </p:nvSpPr>
        <p:spPr bwMode="auto">
          <a:xfrm>
            <a:off x="5588000" y="3822700"/>
            <a:ext cx="450850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>
            <a:prstTxWarp prst="textNoShape">
              <a:avLst/>
            </a:prstTxWarp>
            <a:spAutoFit/>
          </a:bodyPr>
          <a:lstStyle/>
          <a:p>
            <a:pPr>
              <a:lnSpc>
                <a:spcPts val="1100"/>
              </a:lnSpc>
            </a:pP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Ahdistus</a:t>
            </a:r>
          </a:p>
        </p:txBody>
      </p:sp>
      <p:sp>
        <p:nvSpPr>
          <p:cNvPr id="17502" name="TextBox 1"/>
          <p:cNvSpPr txBox="1">
            <a:spLocks noChangeArrowheads="1"/>
          </p:cNvSpPr>
          <p:nvPr/>
        </p:nvSpPr>
        <p:spPr bwMode="auto">
          <a:xfrm>
            <a:off x="7747000" y="3822700"/>
            <a:ext cx="1022350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>
            <a:prstTxWarp prst="textNoShape">
              <a:avLst/>
            </a:prstTxWarp>
            <a:spAutoFit/>
          </a:bodyPr>
          <a:lstStyle/>
          <a:p>
            <a:pPr>
              <a:lnSpc>
                <a:spcPts val="1100"/>
              </a:lnSpc>
            </a:pP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(suru,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pelko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ja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viha)</a:t>
            </a:r>
          </a:p>
        </p:txBody>
      </p:sp>
      <p:sp>
        <p:nvSpPr>
          <p:cNvPr id="17503" name="TextBox 1"/>
          <p:cNvSpPr txBox="1">
            <a:spLocks noChangeArrowheads="1"/>
          </p:cNvSpPr>
          <p:nvPr/>
        </p:nvSpPr>
        <p:spPr bwMode="auto">
          <a:xfrm>
            <a:off x="5930900" y="4445000"/>
            <a:ext cx="3502025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>
            <a:prstTxWarp prst="textNoShape">
              <a:avLst/>
            </a:prstTxWarp>
            <a:spAutoFit/>
          </a:bodyPr>
          <a:lstStyle/>
          <a:p>
            <a:pPr>
              <a:lnSpc>
                <a:spcPts val="1100"/>
              </a:lnSpc>
            </a:pP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Perustunteista,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katso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esim.</a:t>
            </a:r>
            <a:r>
              <a:rPr lang="en-US" altLang="zh-CN" sz="1000">
                <a:latin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1000">
                <a:solidFill>
                  <a:srgbClr val="231F20"/>
                </a:solidFill>
                <a:latin typeface="Times New Roman" pitchFamily="-72" charset="0"/>
                <a:cs typeface="Times New Roman" pitchFamily="-72" charset="0"/>
              </a:rPr>
              <a:t>http://tiedostamaton.net/perustunteet.html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549525" y="7315200"/>
            <a:ext cx="5832475" cy="173038"/>
          </a:xfrm>
          <a:prstGeom prst="rect">
            <a:avLst/>
          </a:prstGeom>
          <a:noFill/>
        </p:spPr>
        <p:txBody>
          <a:bodyPr wrap="none" lIns="0" tIns="0" rIns="0">
            <a:prstTxWarp prst="textNoShape">
              <a:avLst/>
            </a:prstTxWarp>
            <a:spAutoFit/>
          </a:bodyPr>
          <a:lstStyle/>
          <a:p>
            <a:pPr>
              <a:lnSpc>
                <a:spcPts val="1000"/>
              </a:lnSpc>
              <a:tabLst>
                <a:tab pos="444500" algn="l"/>
                <a:tab pos="482600" algn="l"/>
              </a:tabLst>
            </a:pP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Sari</a:t>
            </a:r>
            <a:r>
              <a:rPr lang="en-US" altLang="zh-CN" sz="8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Toivakka</a:t>
            </a:r>
            <a:r>
              <a:rPr lang="en-US" altLang="zh-CN" sz="8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&amp;</a:t>
            </a:r>
            <a:r>
              <a:rPr lang="en-US" altLang="zh-CN" sz="8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Miina</a:t>
            </a:r>
            <a:r>
              <a:rPr lang="en-US" altLang="zh-CN" sz="8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Maasola:</a:t>
            </a:r>
            <a:r>
              <a:rPr lang="en-US" altLang="zh-CN" sz="8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Itsetunto</a:t>
            </a:r>
            <a:r>
              <a:rPr lang="en-US" altLang="zh-CN" sz="8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kohdalleen!</a:t>
            </a:r>
            <a:r>
              <a:rPr lang="en-US" altLang="zh-CN" sz="8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Harjoituksia</a:t>
            </a:r>
            <a:r>
              <a:rPr lang="en-US" altLang="zh-CN" sz="8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itsetuntemuksen</a:t>
            </a:r>
            <a:r>
              <a:rPr lang="en-US" altLang="zh-CN" sz="8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ja</a:t>
            </a:r>
            <a:r>
              <a:rPr lang="en-US" altLang="zh-CN" sz="8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vuorovaikutustaitojen</a:t>
            </a:r>
            <a:r>
              <a:rPr lang="en-US" altLang="zh-CN" sz="8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oppimiseen</a:t>
            </a:r>
            <a:r>
              <a:rPr lang="en-US" altLang="zh-CN" sz="8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(PS-kustannus</a:t>
            </a:r>
            <a:r>
              <a:rPr lang="en-US" altLang="zh-CN" sz="8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2011)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9170988" y="412750"/>
            <a:ext cx="752475" cy="250825"/>
          </a:xfrm>
          <a:custGeom>
            <a:avLst/>
            <a:gdLst>
              <a:gd name="connsiteX0" fmla="*/ 0 w 752830"/>
              <a:gd name="connsiteY0" fmla="*/ 0 h 250964"/>
              <a:gd name="connsiteX1" fmla="*/ 752830 w 752830"/>
              <a:gd name="connsiteY1" fmla="*/ 0 h 250964"/>
              <a:gd name="connsiteX2" fmla="*/ 752830 w 752830"/>
              <a:gd name="connsiteY2" fmla="*/ 250964 h 250964"/>
              <a:gd name="connsiteX3" fmla="*/ 0 w 752830"/>
              <a:gd name="connsiteY3" fmla="*/ 250964 h 250964"/>
              <a:gd name="connsiteX4" fmla="*/ 0 w 752830"/>
              <a:gd name="connsiteY4" fmla="*/ 0 h 25096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752830" h="250964">
                <a:moveTo>
                  <a:pt x="0" y="0"/>
                </a:moveTo>
                <a:lnTo>
                  <a:pt x="752830" y="0"/>
                </a:lnTo>
                <a:lnTo>
                  <a:pt x="752830" y="250964"/>
                </a:lnTo>
                <a:lnTo>
                  <a:pt x="0" y="250964"/>
                </a:lnTo>
                <a:lnTo>
                  <a:pt x="0" y="0"/>
                </a:lnTo>
              </a:path>
            </a:pathLst>
          </a:custGeom>
          <a:solidFill>
            <a:srgbClr val="F1E0A5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" name="Freeform 3"/>
          <p:cNvSpPr/>
          <p:nvPr/>
        </p:nvSpPr>
        <p:spPr>
          <a:xfrm>
            <a:off x="741363" y="900113"/>
            <a:ext cx="8435975" cy="19050"/>
          </a:xfrm>
          <a:custGeom>
            <a:avLst/>
            <a:gdLst>
              <a:gd name="connsiteX0" fmla="*/ 6350 w 8436699"/>
              <a:gd name="connsiteY0" fmla="*/ 6350 h 19050"/>
              <a:gd name="connsiteX1" fmla="*/ 8430349 w 8436699"/>
              <a:gd name="connsiteY1" fmla="*/ 6350 h 190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8436699" h="19050">
                <a:moveTo>
                  <a:pt x="6350" y="6350"/>
                </a:moveTo>
                <a:lnTo>
                  <a:pt x="8430349" y="6350"/>
                </a:lnTo>
              </a:path>
            </a:pathLst>
          </a:custGeom>
          <a:ln w="12700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5" name="Freeform 3"/>
          <p:cNvSpPr/>
          <p:nvPr/>
        </p:nvSpPr>
        <p:spPr>
          <a:xfrm>
            <a:off x="9917113" y="657225"/>
            <a:ext cx="19050" cy="255588"/>
          </a:xfrm>
          <a:custGeom>
            <a:avLst/>
            <a:gdLst>
              <a:gd name="connsiteX0" fmla="*/ 6350 w 19050"/>
              <a:gd name="connsiteY0" fmla="*/ 248742 h 255092"/>
              <a:gd name="connsiteX1" fmla="*/ 6350 w 19050"/>
              <a:gd name="connsiteY1" fmla="*/ 6350 h 25509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9050" h="255092">
                <a:moveTo>
                  <a:pt x="6350" y="248742"/>
                </a:moveTo>
                <a:lnTo>
                  <a:pt x="6350" y="6350"/>
                </a:lnTo>
              </a:path>
            </a:pathLst>
          </a:custGeom>
          <a:ln w="12700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6" name="Freeform 3"/>
          <p:cNvSpPr/>
          <p:nvPr/>
        </p:nvSpPr>
        <p:spPr>
          <a:xfrm>
            <a:off x="9164638" y="896938"/>
            <a:ext cx="765175" cy="15875"/>
          </a:xfrm>
          <a:custGeom>
            <a:avLst/>
            <a:gdLst>
              <a:gd name="connsiteX0" fmla="*/ 6350 w 765530"/>
              <a:gd name="connsiteY0" fmla="*/ 9525 h 15875"/>
              <a:gd name="connsiteX1" fmla="*/ 759180 w 765530"/>
              <a:gd name="connsiteY1" fmla="*/ 9525 h 15875"/>
              <a:gd name="connsiteX2" fmla="*/ 759180 w 765530"/>
              <a:gd name="connsiteY2" fmla="*/ 6350 h 1587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</a:cxnLst>
            <a:rect l="l" t="t" r="r" b="b"/>
            <a:pathLst>
              <a:path w="765530" h="15875">
                <a:moveTo>
                  <a:pt x="6350" y="9525"/>
                </a:moveTo>
                <a:lnTo>
                  <a:pt x="759180" y="9525"/>
                </a:lnTo>
                <a:lnTo>
                  <a:pt x="759180" y="6350"/>
                </a:lnTo>
              </a:path>
            </a:pathLst>
          </a:custGeom>
          <a:ln w="12700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7" name="Freeform 3"/>
          <p:cNvSpPr/>
          <p:nvPr/>
        </p:nvSpPr>
        <p:spPr>
          <a:xfrm>
            <a:off x="722313" y="387350"/>
            <a:ext cx="8474075" cy="101600"/>
          </a:xfrm>
          <a:custGeom>
            <a:avLst/>
            <a:gdLst>
              <a:gd name="connsiteX0" fmla="*/ 25400 w 8474799"/>
              <a:gd name="connsiteY0" fmla="*/ 25400 h 101600"/>
              <a:gd name="connsiteX1" fmla="*/ 8449399 w 8474799"/>
              <a:gd name="connsiteY1" fmla="*/ 25400 h 1016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8474799" h="101600">
                <a:moveTo>
                  <a:pt x="25400" y="25400"/>
                </a:moveTo>
                <a:lnTo>
                  <a:pt x="8449399" y="25400"/>
                </a:lnTo>
              </a:path>
            </a:pathLst>
          </a:custGeom>
          <a:ln w="50800">
            <a:solidFill>
              <a:srgbClr val="CFA405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8" name="Freeform 3"/>
          <p:cNvSpPr/>
          <p:nvPr/>
        </p:nvSpPr>
        <p:spPr>
          <a:xfrm>
            <a:off x="747713" y="412750"/>
            <a:ext cx="101600" cy="276225"/>
          </a:xfrm>
          <a:custGeom>
            <a:avLst/>
            <a:gdLst>
              <a:gd name="connsiteX0" fmla="*/ 25400 w 101600"/>
              <a:gd name="connsiteY0" fmla="*/ 250964 h 276364"/>
              <a:gd name="connsiteX1" fmla="*/ 25400 w 101600"/>
              <a:gd name="connsiteY1" fmla="*/ 25400 h 27636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01600" h="276364">
                <a:moveTo>
                  <a:pt x="25400" y="250964"/>
                </a:moveTo>
                <a:lnTo>
                  <a:pt x="25400" y="25400"/>
                </a:lnTo>
              </a:path>
            </a:pathLst>
          </a:custGeom>
          <a:ln w="50800">
            <a:solidFill>
              <a:srgbClr val="CFA405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9" name="Freeform 3"/>
          <p:cNvSpPr/>
          <p:nvPr/>
        </p:nvSpPr>
        <p:spPr>
          <a:xfrm>
            <a:off x="747713" y="638175"/>
            <a:ext cx="101600" cy="290513"/>
          </a:xfrm>
          <a:custGeom>
            <a:avLst/>
            <a:gdLst>
              <a:gd name="connsiteX0" fmla="*/ 25400 w 101600"/>
              <a:gd name="connsiteY0" fmla="*/ 264617 h 290017"/>
              <a:gd name="connsiteX1" fmla="*/ 25400 w 101600"/>
              <a:gd name="connsiteY1" fmla="*/ 25400 h 290017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01600" h="290017">
                <a:moveTo>
                  <a:pt x="25400" y="264617"/>
                </a:moveTo>
                <a:lnTo>
                  <a:pt x="25400" y="25400"/>
                </a:lnTo>
              </a:path>
            </a:pathLst>
          </a:custGeom>
          <a:ln w="50800">
            <a:solidFill>
              <a:srgbClr val="CFA405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" name="Freeform 3"/>
          <p:cNvSpPr/>
          <p:nvPr/>
        </p:nvSpPr>
        <p:spPr>
          <a:xfrm>
            <a:off x="763588" y="900113"/>
            <a:ext cx="8397875" cy="19050"/>
          </a:xfrm>
          <a:custGeom>
            <a:avLst/>
            <a:gdLst>
              <a:gd name="connsiteX0" fmla="*/ 6350 w 8398548"/>
              <a:gd name="connsiteY0" fmla="*/ 6350 h 19050"/>
              <a:gd name="connsiteX1" fmla="*/ 8392198 w 8398548"/>
              <a:gd name="connsiteY1" fmla="*/ 6350 h 190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8398548" h="19050">
                <a:moveTo>
                  <a:pt x="6350" y="6350"/>
                </a:moveTo>
                <a:lnTo>
                  <a:pt x="8392198" y="6350"/>
                </a:lnTo>
              </a:path>
            </a:pathLst>
          </a:custGeom>
          <a:ln w="12700">
            <a:solidFill>
              <a:srgbClr val="CFA405">
                <a:alpha val="100000"/>
              </a:srgb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1" name="Freeform 3"/>
          <p:cNvSpPr/>
          <p:nvPr/>
        </p:nvSpPr>
        <p:spPr>
          <a:xfrm>
            <a:off x="741363" y="900113"/>
            <a:ext cx="19050" cy="19050"/>
          </a:xfrm>
          <a:custGeom>
            <a:avLst/>
            <a:gdLst>
              <a:gd name="connsiteX0" fmla="*/ 6350 w 19050"/>
              <a:gd name="connsiteY0" fmla="*/ 6350 h 19050"/>
              <a:gd name="connsiteX1" fmla="*/ 15887 w 19050"/>
              <a:gd name="connsiteY1" fmla="*/ 6350 h 190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9050" h="19050">
                <a:moveTo>
                  <a:pt x="6350" y="6350"/>
                </a:moveTo>
                <a:lnTo>
                  <a:pt x="15887" y="6350"/>
                </a:lnTo>
              </a:path>
            </a:pathLst>
          </a:custGeom>
          <a:ln w="12700">
            <a:solidFill>
              <a:srgbClr val="CFA405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2" name="Freeform 3"/>
          <p:cNvSpPr/>
          <p:nvPr/>
        </p:nvSpPr>
        <p:spPr>
          <a:xfrm>
            <a:off x="9155113" y="900113"/>
            <a:ext cx="19050" cy="19050"/>
          </a:xfrm>
          <a:custGeom>
            <a:avLst/>
            <a:gdLst>
              <a:gd name="connsiteX0" fmla="*/ 6350 w 19050"/>
              <a:gd name="connsiteY0" fmla="*/ 6350 h 19050"/>
              <a:gd name="connsiteX1" fmla="*/ 15888 w 19050"/>
              <a:gd name="connsiteY1" fmla="*/ 6350 h 190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9050" h="19050">
                <a:moveTo>
                  <a:pt x="6350" y="6350"/>
                </a:moveTo>
                <a:lnTo>
                  <a:pt x="15888" y="6350"/>
                </a:lnTo>
              </a:path>
            </a:pathLst>
          </a:custGeom>
          <a:ln w="12700">
            <a:solidFill>
              <a:srgbClr val="CFA405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3" name="Freeform 3"/>
          <p:cNvSpPr/>
          <p:nvPr/>
        </p:nvSpPr>
        <p:spPr>
          <a:xfrm>
            <a:off x="9145588" y="387350"/>
            <a:ext cx="806450" cy="101600"/>
          </a:xfrm>
          <a:custGeom>
            <a:avLst/>
            <a:gdLst>
              <a:gd name="connsiteX0" fmla="*/ 25400 w 806805"/>
              <a:gd name="connsiteY0" fmla="*/ 25400 h 101600"/>
              <a:gd name="connsiteX1" fmla="*/ 781405 w 806805"/>
              <a:gd name="connsiteY1" fmla="*/ 25400 h 1016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806805" h="101600">
                <a:moveTo>
                  <a:pt x="25400" y="25400"/>
                </a:moveTo>
                <a:lnTo>
                  <a:pt x="781405" y="25400"/>
                </a:lnTo>
              </a:path>
            </a:pathLst>
          </a:custGeom>
          <a:ln w="50800">
            <a:solidFill>
              <a:srgbClr val="CFA405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4" name="Freeform 3"/>
          <p:cNvSpPr/>
          <p:nvPr/>
        </p:nvSpPr>
        <p:spPr>
          <a:xfrm>
            <a:off x="9917113" y="431800"/>
            <a:ext cx="19050" cy="238125"/>
          </a:xfrm>
          <a:custGeom>
            <a:avLst/>
            <a:gdLst>
              <a:gd name="connsiteX0" fmla="*/ 6350 w 19050"/>
              <a:gd name="connsiteY0" fmla="*/ 231914 h 238264"/>
              <a:gd name="connsiteX1" fmla="*/ 6350 w 19050"/>
              <a:gd name="connsiteY1" fmla="*/ 6350 h 23826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9050" h="238264">
                <a:moveTo>
                  <a:pt x="6350" y="231914"/>
                </a:moveTo>
                <a:lnTo>
                  <a:pt x="6350" y="6350"/>
                </a:lnTo>
              </a:path>
            </a:pathLst>
          </a:custGeom>
          <a:ln w="12700">
            <a:solidFill>
              <a:srgbClr val="CFA405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5" name="Freeform 3"/>
          <p:cNvSpPr/>
          <p:nvPr/>
        </p:nvSpPr>
        <p:spPr>
          <a:xfrm>
            <a:off x="9917113" y="671513"/>
            <a:ext cx="19050" cy="219075"/>
          </a:xfrm>
          <a:custGeom>
            <a:avLst/>
            <a:gdLst>
              <a:gd name="connsiteX0" fmla="*/ 6350 w 19050"/>
              <a:gd name="connsiteY0" fmla="*/ 212458 h 218808"/>
              <a:gd name="connsiteX1" fmla="*/ 6350 w 19050"/>
              <a:gd name="connsiteY1" fmla="*/ 6350 h 21880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9050" h="218808">
                <a:moveTo>
                  <a:pt x="6350" y="212458"/>
                </a:moveTo>
                <a:lnTo>
                  <a:pt x="6350" y="6350"/>
                </a:lnTo>
              </a:path>
            </a:pathLst>
          </a:custGeom>
          <a:ln w="12700">
            <a:solidFill>
              <a:srgbClr val="CFA405">
                <a:alpha val="100000"/>
              </a:srgb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6" name="Freeform 3"/>
          <p:cNvSpPr/>
          <p:nvPr/>
        </p:nvSpPr>
        <p:spPr>
          <a:xfrm>
            <a:off x="9917113" y="890588"/>
            <a:ext cx="19050" cy="19050"/>
          </a:xfrm>
          <a:custGeom>
            <a:avLst/>
            <a:gdLst>
              <a:gd name="connsiteX0" fmla="*/ 6350 w 19050"/>
              <a:gd name="connsiteY0" fmla="*/ 15506 h 19050"/>
              <a:gd name="connsiteX1" fmla="*/ 6350 w 19050"/>
              <a:gd name="connsiteY1" fmla="*/ 6350 h 190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9050" h="19050">
                <a:moveTo>
                  <a:pt x="6350" y="15506"/>
                </a:moveTo>
                <a:lnTo>
                  <a:pt x="6350" y="6350"/>
                </a:lnTo>
              </a:path>
            </a:pathLst>
          </a:custGeom>
          <a:ln w="12700">
            <a:solidFill>
              <a:srgbClr val="CFA405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7" name="Freeform 3"/>
          <p:cNvSpPr/>
          <p:nvPr/>
        </p:nvSpPr>
        <p:spPr>
          <a:xfrm>
            <a:off x="9917113" y="657225"/>
            <a:ext cx="19050" cy="19050"/>
          </a:xfrm>
          <a:custGeom>
            <a:avLst/>
            <a:gdLst>
              <a:gd name="connsiteX0" fmla="*/ 6350 w 19050"/>
              <a:gd name="connsiteY0" fmla="*/ 15519 h 19050"/>
              <a:gd name="connsiteX1" fmla="*/ 6350 w 19050"/>
              <a:gd name="connsiteY1" fmla="*/ 6350 h 190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9050" h="19050">
                <a:moveTo>
                  <a:pt x="6350" y="15519"/>
                </a:moveTo>
                <a:lnTo>
                  <a:pt x="6350" y="6350"/>
                </a:lnTo>
              </a:path>
            </a:pathLst>
          </a:custGeom>
          <a:ln w="12700">
            <a:solidFill>
              <a:srgbClr val="CFA405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8" name="Freeform 3"/>
          <p:cNvSpPr/>
          <p:nvPr/>
        </p:nvSpPr>
        <p:spPr>
          <a:xfrm>
            <a:off x="9186863" y="900113"/>
            <a:ext cx="727075" cy="19050"/>
          </a:xfrm>
          <a:custGeom>
            <a:avLst/>
            <a:gdLst>
              <a:gd name="connsiteX0" fmla="*/ 6350 w 727900"/>
              <a:gd name="connsiteY0" fmla="*/ 6350 h 19050"/>
              <a:gd name="connsiteX1" fmla="*/ 721550 w 727900"/>
              <a:gd name="connsiteY1" fmla="*/ 6350 h 190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727900" h="19050">
                <a:moveTo>
                  <a:pt x="6350" y="6350"/>
                </a:moveTo>
                <a:lnTo>
                  <a:pt x="721550" y="6350"/>
                </a:lnTo>
              </a:path>
            </a:pathLst>
          </a:custGeom>
          <a:ln w="12700">
            <a:solidFill>
              <a:srgbClr val="CFA405">
                <a:alpha val="100000"/>
              </a:srgb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9" name="Freeform 3"/>
          <p:cNvSpPr/>
          <p:nvPr/>
        </p:nvSpPr>
        <p:spPr>
          <a:xfrm>
            <a:off x="9164638" y="900113"/>
            <a:ext cx="19050" cy="19050"/>
          </a:xfrm>
          <a:custGeom>
            <a:avLst/>
            <a:gdLst>
              <a:gd name="connsiteX0" fmla="*/ 6350 w 19050"/>
              <a:gd name="connsiteY0" fmla="*/ 6350 h 19050"/>
              <a:gd name="connsiteX1" fmla="*/ 15773 w 19050"/>
              <a:gd name="connsiteY1" fmla="*/ 6350 h 190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9050" h="19050">
                <a:moveTo>
                  <a:pt x="6350" y="6350"/>
                </a:moveTo>
                <a:lnTo>
                  <a:pt x="15773" y="6350"/>
                </a:lnTo>
              </a:path>
            </a:pathLst>
          </a:custGeom>
          <a:ln w="12700">
            <a:solidFill>
              <a:srgbClr val="CFA405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0" name="Freeform 3"/>
          <p:cNvSpPr/>
          <p:nvPr/>
        </p:nvSpPr>
        <p:spPr>
          <a:xfrm>
            <a:off x="9907588" y="896938"/>
            <a:ext cx="22225" cy="15875"/>
          </a:xfrm>
          <a:custGeom>
            <a:avLst/>
            <a:gdLst>
              <a:gd name="connsiteX0" fmla="*/ 6350 w 22135"/>
              <a:gd name="connsiteY0" fmla="*/ 9525 h 15875"/>
              <a:gd name="connsiteX1" fmla="*/ 15785 w 22135"/>
              <a:gd name="connsiteY1" fmla="*/ 9525 h 15875"/>
              <a:gd name="connsiteX2" fmla="*/ 15785 w 22135"/>
              <a:gd name="connsiteY2" fmla="*/ 6350 h 1587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</a:cxnLst>
            <a:rect l="l" t="t" r="r" b="b"/>
            <a:pathLst>
              <a:path w="22135" h="15875">
                <a:moveTo>
                  <a:pt x="6350" y="9525"/>
                </a:moveTo>
                <a:lnTo>
                  <a:pt x="15785" y="9525"/>
                </a:lnTo>
                <a:lnTo>
                  <a:pt x="15785" y="6350"/>
                </a:lnTo>
              </a:path>
            </a:pathLst>
          </a:custGeom>
          <a:ln w="12700">
            <a:solidFill>
              <a:srgbClr val="CFA405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1" name="Freeform 3"/>
          <p:cNvSpPr/>
          <p:nvPr/>
        </p:nvSpPr>
        <p:spPr>
          <a:xfrm>
            <a:off x="900113" y="488950"/>
            <a:ext cx="255587" cy="346075"/>
          </a:xfrm>
          <a:custGeom>
            <a:avLst/>
            <a:gdLst>
              <a:gd name="connsiteX0" fmla="*/ 255574 w 255574"/>
              <a:gd name="connsiteY0" fmla="*/ 347548 h 347548"/>
              <a:gd name="connsiteX1" fmla="*/ 0 w 255574"/>
              <a:gd name="connsiteY1" fmla="*/ 347548 h 347548"/>
              <a:gd name="connsiteX2" fmla="*/ 0 w 255574"/>
              <a:gd name="connsiteY2" fmla="*/ 0 h 347548"/>
              <a:gd name="connsiteX3" fmla="*/ 255574 w 255574"/>
              <a:gd name="connsiteY3" fmla="*/ 0 h 347548"/>
              <a:gd name="connsiteX4" fmla="*/ 255574 w 255574"/>
              <a:gd name="connsiteY4" fmla="*/ 347548 h 34754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255574" h="347548">
                <a:moveTo>
                  <a:pt x="255574" y="347548"/>
                </a:moveTo>
                <a:lnTo>
                  <a:pt x="0" y="347548"/>
                </a:lnTo>
                <a:lnTo>
                  <a:pt x="0" y="0"/>
                </a:lnTo>
                <a:lnTo>
                  <a:pt x="255574" y="0"/>
                </a:lnTo>
                <a:lnTo>
                  <a:pt x="255574" y="347548"/>
                </a:lnTo>
              </a:path>
            </a:pathLst>
          </a:custGeom>
          <a:solidFill>
            <a:srgbClr val="7B7979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2" name="Freeform 3"/>
          <p:cNvSpPr/>
          <p:nvPr/>
        </p:nvSpPr>
        <p:spPr>
          <a:xfrm>
            <a:off x="900113" y="503238"/>
            <a:ext cx="255587" cy="331787"/>
          </a:xfrm>
          <a:custGeom>
            <a:avLst/>
            <a:gdLst>
              <a:gd name="connsiteX0" fmla="*/ 255574 w 255574"/>
              <a:gd name="connsiteY0" fmla="*/ 257860 h 332295"/>
              <a:gd name="connsiteX1" fmla="*/ 255574 w 255574"/>
              <a:gd name="connsiteY1" fmla="*/ 76073 h 332295"/>
              <a:gd name="connsiteX2" fmla="*/ 109766 w 255574"/>
              <a:gd name="connsiteY2" fmla="*/ 0 h 332295"/>
              <a:gd name="connsiteX3" fmla="*/ 0 w 255574"/>
              <a:gd name="connsiteY3" fmla="*/ 37528 h 332295"/>
              <a:gd name="connsiteX4" fmla="*/ 0 w 255574"/>
              <a:gd name="connsiteY4" fmla="*/ 296456 h 332295"/>
              <a:gd name="connsiteX5" fmla="*/ 85547 w 255574"/>
              <a:gd name="connsiteY5" fmla="*/ 332295 h 332295"/>
              <a:gd name="connsiteX6" fmla="*/ 133972 w 255574"/>
              <a:gd name="connsiteY6" fmla="*/ 332295 h 332295"/>
              <a:gd name="connsiteX7" fmla="*/ 255574 w 255574"/>
              <a:gd name="connsiteY7" fmla="*/ 257860 h 33229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</a:cxnLst>
            <a:rect l="l" t="t" r="r" b="b"/>
            <a:pathLst>
              <a:path w="255574" h="332295">
                <a:moveTo>
                  <a:pt x="255574" y="257860"/>
                </a:moveTo>
                <a:lnTo>
                  <a:pt x="255574" y="76073"/>
                </a:lnTo>
                <a:cubicBezTo>
                  <a:pt x="224574" y="30302"/>
                  <a:pt x="170865" y="0"/>
                  <a:pt x="109766" y="0"/>
                </a:cubicBezTo>
                <a:cubicBezTo>
                  <a:pt x="68148" y="0"/>
                  <a:pt x="29933" y="14071"/>
                  <a:pt x="0" y="37528"/>
                </a:cubicBezTo>
                <a:lnTo>
                  <a:pt x="0" y="296456"/>
                </a:lnTo>
                <a:cubicBezTo>
                  <a:pt x="24041" y="315264"/>
                  <a:pt x="53378" y="327977"/>
                  <a:pt x="85547" y="332295"/>
                </a:cubicBezTo>
                <a:lnTo>
                  <a:pt x="133972" y="332295"/>
                </a:lnTo>
                <a:cubicBezTo>
                  <a:pt x="184911" y="325513"/>
                  <a:pt x="228726" y="297510"/>
                  <a:pt x="255574" y="257860"/>
                </a:cubicBezTo>
              </a:path>
            </a:pathLst>
          </a:custGeom>
          <a:solidFill>
            <a:srgbClr val="FFFF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3" name="Freeform 3"/>
          <p:cNvSpPr/>
          <p:nvPr/>
        </p:nvSpPr>
        <p:spPr>
          <a:xfrm>
            <a:off x="950913" y="571500"/>
            <a:ext cx="152400" cy="15875"/>
          </a:xfrm>
          <a:custGeom>
            <a:avLst/>
            <a:gdLst>
              <a:gd name="connsiteX0" fmla="*/ 0 w 152501"/>
              <a:gd name="connsiteY0" fmla="*/ 15811 h 15811"/>
              <a:gd name="connsiteX1" fmla="*/ 12712 w 152501"/>
              <a:gd name="connsiteY1" fmla="*/ 9766 h 15811"/>
              <a:gd name="connsiteX2" fmla="*/ 7124 w 152501"/>
              <a:gd name="connsiteY2" fmla="*/ 9715 h 15811"/>
              <a:gd name="connsiteX3" fmla="*/ 43573 w 152501"/>
              <a:gd name="connsiteY3" fmla="*/ 11633 h 15811"/>
              <a:gd name="connsiteX4" fmla="*/ 49250 w 152501"/>
              <a:gd name="connsiteY4" fmla="*/ 10629 h 15811"/>
              <a:gd name="connsiteX5" fmla="*/ 66840 w 152501"/>
              <a:gd name="connsiteY5" fmla="*/ 12928 h 15811"/>
              <a:gd name="connsiteX6" fmla="*/ 89052 w 152501"/>
              <a:gd name="connsiteY6" fmla="*/ 12585 h 15811"/>
              <a:gd name="connsiteX7" fmla="*/ 95275 w 152501"/>
              <a:gd name="connsiteY7" fmla="*/ 12077 h 15811"/>
              <a:gd name="connsiteX8" fmla="*/ 104000 w 152501"/>
              <a:gd name="connsiteY8" fmla="*/ 11925 h 15811"/>
              <a:gd name="connsiteX9" fmla="*/ 129374 w 152501"/>
              <a:gd name="connsiteY9" fmla="*/ 13792 h 15811"/>
              <a:gd name="connsiteX10" fmla="*/ 147104 w 152501"/>
              <a:gd name="connsiteY10" fmla="*/ 8051 h 15811"/>
              <a:gd name="connsiteX11" fmla="*/ 152501 w 152501"/>
              <a:gd name="connsiteY11" fmla="*/ 3873 h 15811"/>
              <a:gd name="connsiteX12" fmla="*/ 131343 w 152501"/>
              <a:gd name="connsiteY12" fmla="*/ 5461 h 15811"/>
              <a:gd name="connsiteX13" fmla="*/ 116344 w 152501"/>
              <a:gd name="connsiteY13" fmla="*/ 0 h 15811"/>
              <a:gd name="connsiteX14" fmla="*/ 100037 w 152501"/>
              <a:gd name="connsiteY14" fmla="*/ 4610 h 15811"/>
              <a:gd name="connsiteX15" fmla="*/ 94970 w 152501"/>
              <a:gd name="connsiteY15" fmla="*/ 4991 h 15811"/>
              <a:gd name="connsiteX16" fmla="*/ 89331 w 152501"/>
              <a:gd name="connsiteY16" fmla="*/ 9880 h 15811"/>
              <a:gd name="connsiteX17" fmla="*/ 95516 w 152501"/>
              <a:gd name="connsiteY17" fmla="*/ 9423 h 15811"/>
              <a:gd name="connsiteX18" fmla="*/ 75539 w 152501"/>
              <a:gd name="connsiteY18" fmla="*/ 5118 h 15811"/>
              <a:gd name="connsiteX19" fmla="*/ 43319 w 152501"/>
              <a:gd name="connsiteY19" fmla="*/ 8445 h 15811"/>
              <a:gd name="connsiteX20" fmla="*/ 49022 w 152501"/>
              <a:gd name="connsiteY20" fmla="*/ 7480 h 15811"/>
              <a:gd name="connsiteX21" fmla="*/ 13588 w 152501"/>
              <a:gd name="connsiteY21" fmla="*/ 6553 h 15811"/>
              <a:gd name="connsiteX22" fmla="*/ 8001 w 152501"/>
              <a:gd name="connsiteY22" fmla="*/ 6426 h 15811"/>
              <a:gd name="connsiteX23" fmla="*/ 584 w 152501"/>
              <a:gd name="connsiteY23" fmla="*/ 10490 h 15811"/>
              <a:gd name="connsiteX24" fmla="*/ 0 w 152501"/>
              <a:gd name="connsiteY24" fmla="*/ 15811 h 1581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</a:cxnLst>
            <a:rect l="l" t="t" r="r" b="b"/>
            <a:pathLst>
              <a:path w="152501" h="15811">
                <a:moveTo>
                  <a:pt x="0" y="15811"/>
                </a:moveTo>
                <a:cubicBezTo>
                  <a:pt x="5816" y="15748"/>
                  <a:pt x="8102" y="13728"/>
                  <a:pt x="12712" y="9766"/>
                </a:cubicBezTo>
                <a:cubicBezTo>
                  <a:pt x="10858" y="9766"/>
                  <a:pt x="8991" y="9715"/>
                  <a:pt x="7124" y="9715"/>
                </a:cubicBezTo>
                <a:cubicBezTo>
                  <a:pt x="19291" y="22783"/>
                  <a:pt x="32791" y="2730"/>
                  <a:pt x="43573" y="11633"/>
                </a:cubicBezTo>
                <a:cubicBezTo>
                  <a:pt x="45250" y="13004"/>
                  <a:pt x="47955" y="11988"/>
                  <a:pt x="49250" y="10629"/>
                </a:cubicBezTo>
                <a:cubicBezTo>
                  <a:pt x="55079" y="4673"/>
                  <a:pt x="61074" y="13855"/>
                  <a:pt x="66840" y="12928"/>
                </a:cubicBezTo>
                <a:cubicBezTo>
                  <a:pt x="73456" y="11874"/>
                  <a:pt x="84391" y="4381"/>
                  <a:pt x="89052" y="12585"/>
                </a:cubicBezTo>
                <a:cubicBezTo>
                  <a:pt x="90335" y="14795"/>
                  <a:pt x="93929" y="13360"/>
                  <a:pt x="95275" y="12077"/>
                </a:cubicBezTo>
                <a:cubicBezTo>
                  <a:pt x="96405" y="10998"/>
                  <a:pt x="102412" y="12357"/>
                  <a:pt x="104000" y="11925"/>
                </a:cubicBezTo>
                <a:cubicBezTo>
                  <a:pt x="112572" y="9626"/>
                  <a:pt x="120777" y="7670"/>
                  <a:pt x="129374" y="13792"/>
                </a:cubicBezTo>
                <a:cubicBezTo>
                  <a:pt x="135940" y="18478"/>
                  <a:pt x="145732" y="7226"/>
                  <a:pt x="147104" y="8051"/>
                </a:cubicBezTo>
                <a:cubicBezTo>
                  <a:pt x="149847" y="9702"/>
                  <a:pt x="156006" y="5969"/>
                  <a:pt x="152501" y="3873"/>
                </a:cubicBezTo>
                <a:cubicBezTo>
                  <a:pt x="143078" y="-1790"/>
                  <a:pt x="139090" y="10985"/>
                  <a:pt x="131343" y="5461"/>
                </a:cubicBezTo>
                <a:cubicBezTo>
                  <a:pt x="127330" y="2628"/>
                  <a:pt x="121513" y="-457"/>
                  <a:pt x="116344" y="0"/>
                </a:cubicBezTo>
                <a:cubicBezTo>
                  <a:pt x="111937" y="431"/>
                  <a:pt x="102438" y="6642"/>
                  <a:pt x="100037" y="4610"/>
                </a:cubicBezTo>
                <a:cubicBezTo>
                  <a:pt x="98679" y="3454"/>
                  <a:pt x="96227" y="4025"/>
                  <a:pt x="94970" y="4991"/>
                </a:cubicBezTo>
                <a:cubicBezTo>
                  <a:pt x="92697" y="6756"/>
                  <a:pt x="91363" y="7899"/>
                  <a:pt x="89331" y="9880"/>
                </a:cubicBezTo>
                <a:cubicBezTo>
                  <a:pt x="91401" y="9715"/>
                  <a:pt x="93446" y="9563"/>
                  <a:pt x="95516" y="9423"/>
                </a:cubicBezTo>
                <a:cubicBezTo>
                  <a:pt x="90779" y="1143"/>
                  <a:pt x="83756" y="1943"/>
                  <a:pt x="75539" y="5118"/>
                </a:cubicBezTo>
                <a:cubicBezTo>
                  <a:pt x="60985" y="10680"/>
                  <a:pt x="55232" y="-3797"/>
                  <a:pt x="43319" y="8445"/>
                </a:cubicBezTo>
                <a:cubicBezTo>
                  <a:pt x="45224" y="8127"/>
                  <a:pt x="47104" y="7785"/>
                  <a:pt x="49022" y="7480"/>
                </a:cubicBezTo>
                <a:cubicBezTo>
                  <a:pt x="38468" y="-1219"/>
                  <a:pt x="21475" y="15024"/>
                  <a:pt x="13588" y="6553"/>
                </a:cubicBezTo>
                <a:cubicBezTo>
                  <a:pt x="12179" y="5029"/>
                  <a:pt x="9512" y="5118"/>
                  <a:pt x="8001" y="6426"/>
                </a:cubicBezTo>
                <a:cubicBezTo>
                  <a:pt x="6096" y="8851"/>
                  <a:pt x="3632" y="10210"/>
                  <a:pt x="584" y="10490"/>
                </a:cubicBezTo>
                <a:cubicBezTo>
                  <a:pt x="-3505" y="10490"/>
                  <a:pt x="-4787" y="15836"/>
                  <a:pt x="0" y="15811"/>
                </a:cubicBezTo>
              </a:path>
            </a:pathLst>
          </a:custGeom>
          <a:solidFill>
            <a:srgbClr val="231F2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4" name="Freeform 3"/>
          <p:cNvSpPr/>
          <p:nvPr/>
        </p:nvSpPr>
        <p:spPr>
          <a:xfrm>
            <a:off x="949325" y="593725"/>
            <a:ext cx="153988" cy="14288"/>
          </a:xfrm>
          <a:custGeom>
            <a:avLst/>
            <a:gdLst>
              <a:gd name="connsiteX0" fmla="*/ 0 w 153606"/>
              <a:gd name="connsiteY0" fmla="*/ 14947 h 14947"/>
              <a:gd name="connsiteX1" fmla="*/ 14274 w 153606"/>
              <a:gd name="connsiteY1" fmla="*/ 8470 h 14947"/>
              <a:gd name="connsiteX2" fmla="*/ 8102 w 153606"/>
              <a:gd name="connsiteY2" fmla="*/ 9131 h 14947"/>
              <a:gd name="connsiteX3" fmla="*/ 44056 w 153606"/>
              <a:gd name="connsiteY3" fmla="*/ 10566 h 14947"/>
              <a:gd name="connsiteX4" fmla="*/ 50190 w 153606"/>
              <a:gd name="connsiteY4" fmla="*/ 9893 h 14947"/>
              <a:gd name="connsiteX5" fmla="*/ 90055 w 153606"/>
              <a:gd name="connsiteY5" fmla="*/ 12001 h 14947"/>
              <a:gd name="connsiteX6" fmla="*/ 96202 w 153606"/>
              <a:gd name="connsiteY6" fmla="*/ 11341 h 14947"/>
              <a:gd name="connsiteX7" fmla="*/ 100622 w 153606"/>
              <a:gd name="connsiteY7" fmla="*/ 7543 h 14947"/>
              <a:gd name="connsiteX8" fmla="*/ 95097 w 153606"/>
              <a:gd name="connsiteY8" fmla="*/ 7683 h 14947"/>
              <a:gd name="connsiteX9" fmla="*/ 128295 w 153606"/>
              <a:gd name="connsiteY9" fmla="*/ 10909 h 14947"/>
              <a:gd name="connsiteX10" fmla="*/ 148043 w 153606"/>
              <a:gd name="connsiteY10" fmla="*/ 7366 h 14947"/>
              <a:gd name="connsiteX11" fmla="*/ 153606 w 153606"/>
              <a:gd name="connsiteY11" fmla="*/ 3644 h 14947"/>
              <a:gd name="connsiteX12" fmla="*/ 132918 w 153606"/>
              <a:gd name="connsiteY12" fmla="*/ 5651 h 14947"/>
              <a:gd name="connsiteX13" fmla="*/ 117462 w 153606"/>
              <a:gd name="connsiteY13" fmla="*/ 0 h 14947"/>
              <a:gd name="connsiteX14" fmla="*/ 101612 w 153606"/>
              <a:gd name="connsiteY14" fmla="*/ 4749 h 14947"/>
              <a:gd name="connsiteX15" fmla="*/ 96100 w 153606"/>
              <a:gd name="connsiteY15" fmla="*/ 4902 h 14947"/>
              <a:gd name="connsiteX16" fmla="*/ 90424 w 153606"/>
              <a:gd name="connsiteY16" fmla="*/ 9753 h 14947"/>
              <a:gd name="connsiteX17" fmla="*/ 96583 w 153606"/>
              <a:gd name="connsiteY17" fmla="*/ 9067 h 14947"/>
              <a:gd name="connsiteX18" fmla="*/ 76657 w 153606"/>
              <a:gd name="connsiteY18" fmla="*/ 5092 h 14947"/>
              <a:gd name="connsiteX19" fmla="*/ 44437 w 153606"/>
              <a:gd name="connsiteY19" fmla="*/ 8305 h 14947"/>
              <a:gd name="connsiteX20" fmla="*/ 50558 w 153606"/>
              <a:gd name="connsiteY20" fmla="*/ 7620 h 14947"/>
              <a:gd name="connsiteX21" fmla="*/ 14630 w 153606"/>
              <a:gd name="connsiteY21" fmla="*/ 6197 h 14947"/>
              <a:gd name="connsiteX22" fmla="*/ 8470 w 153606"/>
              <a:gd name="connsiteY22" fmla="*/ 6883 h 14947"/>
              <a:gd name="connsiteX23" fmla="*/ 2628 w 153606"/>
              <a:gd name="connsiteY23" fmla="*/ 10413 h 14947"/>
              <a:gd name="connsiteX24" fmla="*/ 0 w 153606"/>
              <a:gd name="connsiteY24" fmla="*/ 14947 h 14947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</a:cxnLst>
            <a:rect l="l" t="t" r="r" b="b"/>
            <a:pathLst>
              <a:path w="153606" h="14947">
                <a:moveTo>
                  <a:pt x="0" y="14947"/>
                </a:moveTo>
                <a:cubicBezTo>
                  <a:pt x="6464" y="14897"/>
                  <a:pt x="9245" y="12725"/>
                  <a:pt x="14274" y="8470"/>
                </a:cubicBezTo>
                <a:cubicBezTo>
                  <a:pt x="12192" y="8686"/>
                  <a:pt x="10172" y="8915"/>
                  <a:pt x="8102" y="9131"/>
                </a:cubicBezTo>
                <a:cubicBezTo>
                  <a:pt x="20066" y="21996"/>
                  <a:pt x="33604" y="1943"/>
                  <a:pt x="44056" y="10566"/>
                </a:cubicBezTo>
                <a:cubicBezTo>
                  <a:pt x="45758" y="11988"/>
                  <a:pt x="48679" y="11417"/>
                  <a:pt x="50190" y="9893"/>
                </a:cubicBezTo>
                <a:lnTo>
                  <a:pt x="90055" y="12001"/>
                </a:lnTo>
                <a:cubicBezTo>
                  <a:pt x="91160" y="13944"/>
                  <a:pt x="95097" y="12395"/>
                  <a:pt x="96202" y="11341"/>
                </a:cubicBezTo>
                <a:cubicBezTo>
                  <a:pt x="97675" y="10058"/>
                  <a:pt x="99136" y="8788"/>
                  <a:pt x="100622" y="7543"/>
                </a:cubicBezTo>
                <a:cubicBezTo>
                  <a:pt x="98755" y="7581"/>
                  <a:pt x="96913" y="7620"/>
                  <a:pt x="95097" y="7683"/>
                </a:cubicBezTo>
                <a:cubicBezTo>
                  <a:pt x="106794" y="17678"/>
                  <a:pt x="116827" y="-3149"/>
                  <a:pt x="128295" y="10909"/>
                </a:cubicBezTo>
                <a:cubicBezTo>
                  <a:pt x="135686" y="19977"/>
                  <a:pt x="145161" y="5638"/>
                  <a:pt x="148043" y="7366"/>
                </a:cubicBezTo>
                <a:cubicBezTo>
                  <a:pt x="150329" y="8737"/>
                  <a:pt x="156743" y="5537"/>
                  <a:pt x="153606" y="3644"/>
                </a:cubicBezTo>
                <a:cubicBezTo>
                  <a:pt x="145503" y="-1219"/>
                  <a:pt x="137693" y="11506"/>
                  <a:pt x="132918" y="5651"/>
                </a:cubicBezTo>
                <a:cubicBezTo>
                  <a:pt x="129895" y="1943"/>
                  <a:pt x="121894" y="-419"/>
                  <a:pt x="117462" y="0"/>
                </a:cubicBezTo>
                <a:cubicBezTo>
                  <a:pt x="114960" y="215"/>
                  <a:pt x="102489" y="5511"/>
                  <a:pt x="101612" y="4749"/>
                </a:cubicBezTo>
                <a:cubicBezTo>
                  <a:pt x="100126" y="3530"/>
                  <a:pt x="97574" y="3759"/>
                  <a:pt x="96100" y="4902"/>
                </a:cubicBezTo>
                <a:cubicBezTo>
                  <a:pt x="93802" y="6680"/>
                  <a:pt x="92468" y="7772"/>
                  <a:pt x="90424" y="9753"/>
                </a:cubicBezTo>
                <a:cubicBezTo>
                  <a:pt x="92481" y="9525"/>
                  <a:pt x="94513" y="9283"/>
                  <a:pt x="96583" y="9067"/>
                </a:cubicBezTo>
                <a:cubicBezTo>
                  <a:pt x="91935" y="927"/>
                  <a:pt x="84670" y="2019"/>
                  <a:pt x="76657" y="5092"/>
                </a:cubicBezTo>
                <a:cubicBezTo>
                  <a:pt x="62331" y="10566"/>
                  <a:pt x="56261" y="-3873"/>
                  <a:pt x="44437" y="8305"/>
                </a:cubicBezTo>
                <a:cubicBezTo>
                  <a:pt x="46456" y="8077"/>
                  <a:pt x="48526" y="7835"/>
                  <a:pt x="50558" y="7620"/>
                </a:cubicBezTo>
                <a:cubicBezTo>
                  <a:pt x="39903" y="-1168"/>
                  <a:pt x="22631" y="14808"/>
                  <a:pt x="14630" y="6197"/>
                </a:cubicBezTo>
                <a:cubicBezTo>
                  <a:pt x="13055" y="4483"/>
                  <a:pt x="9956" y="5613"/>
                  <a:pt x="8470" y="6883"/>
                </a:cubicBezTo>
                <a:cubicBezTo>
                  <a:pt x="6515" y="8064"/>
                  <a:pt x="4572" y="9245"/>
                  <a:pt x="2628" y="10413"/>
                </a:cubicBezTo>
                <a:cubicBezTo>
                  <a:pt x="-368" y="10452"/>
                  <a:pt x="-4762" y="14986"/>
                  <a:pt x="0" y="14947"/>
                </a:cubicBezTo>
              </a:path>
            </a:pathLst>
          </a:custGeom>
          <a:solidFill>
            <a:srgbClr val="231F2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5" name="Freeform 3"/>
          <p:cNvSpPr/>
          <p:nvPr/>
        </p:nvSpPr>
        <p:spPr>
          <a:xfrm>
            <a:off x="949325" y="615950"/>
            <a:ext cx="153988" cy="14288"/>
          </a:xfrm>
          <a:custGeom>
            <a:avLst/>
            <a:gdLst>
              <a:gd name="connsiteX0" fmla="*/ 0 w 154241"/>
              <a:gd name="connsiteY0" fmla="*/ 13931 h 13931"/>
              <a:gd name="connsiteX1" fmla="*/ 14274 w 154241"/>
              <a:gd name="connsiteY1" fmla="*/ 7531 h 13931"/>
              <a:gd name="connsiteX2" fmla="*/ 8204 w 154241"/>
              <a:gd name="connsiteY2" fmla="*/ 8458 h 13931"/>
              <a:gd name="connsiteX3" fmla="*/ 44132 w 154241"/>
              <a:gd name="connsiteY3" fmla="*/ 9893 h 13931"/>
              <a:gd name="connsiteX4" fmla="*/ 50672 w 154241"/>
              <a:gd name="connsiteY4" fmla="*/ 8521 h 13931"/>
              <a:gd name="connsiteX5" fmla="*/ 66827 w 154241"/>
              <a:gd name="connsiteY5" fmla="*/ 11061 h 13931"/>
              <a:gd name="connsiteX6" fmla="*/ 89890 w 154241"/>
              <a:gd name="connsiteY6" fmla="*/ 10947 h 13931"/>
              <a:gd name="connsiteX7" fmla="*/ 96215 w 154241"/>
              <a:gd name="connsiteY7" fmla="*/ 10401 h 13931"/>
              <a:gd name="connsiteX8" fmla="*/ 101244 w 154241"/>
              <a:gd name="connsiteY8" fmla="*/ 6095 h 13931"/>
              <a:gd name="connsiteX9" fmla="*/ 95161 w 154241"/>
              <a:gd name="connsiteY9" fmla="*/ 7010 h 13931"/>
              <a:gd name="connsiteX10" fmla="*/ 104851 w 154241"/>
              <a:gd name="connsiteY10" fmla="*/ 9982 h 13931"/>
              <a:gd name="connsiteX11" fmla="*/ 129908 w 154241"/>
              <a:gd name="connsiteY11" fmla="*/ 12052 h 13931"/>
              <a:gd name="connsiteX12" fmla="*/ 147650 w 154241"/>
              <a:gd name="connsiteY12" fmla="*/ 6299 h 13931"/>
              <a:gd name="connsiteX13" fmla="*/ 154241 w 154241"/>
              <a:gd name="connsiteY13" fmla="*/ 3657 h 13931"/>
              <a:gd name="connsiteX14" fmla="*/ 133070 w 154241"/>
              <a:gd name="connsiteY14" fmla="*/ 5245 h 13931"/>
              <a:gd name="connsiteX15" fmla="*/ 117716 w 154241"/>
              <a:gd name="connsiteY15" fmla="*/ 0 h 13931"/>
              <a:gd name="connsiteX16" fmla="*/ 101752 w 154241"/>
              <a:gd name="connsiteY16" fmla="*/ 4381 h 13931"/>
              <a:gd name="connsiteX17" fmla="*/ 95669 w 154241"/>
              <a:gd name="connsiteY17" fmla="*/ 5283 h 13931"/>
              <a:gd name="connsiteX18" fmla="*/ 90639 w 154241"/>
              <a:gd name="connsiteY18" fmla="*/ 9613 h 13931"/>
              <a:gd name="connsiteX19" fmla="*/ 96964 w 154241"/>
              <a:gd name="connsiteY19" fmla="*/ 9042 h 13931"/>
              <a:gd name="connsiteX20" fmla="*/ 73304 w 154241"/>
              <a:gd name="connsiteY20" fmla="*/ 6464 h 13931"/>
              <a:gd name="connsiteX21" fmla="*/ 55130 w 154241"/>
              <a:gd name="connsiteY21" fmla="*/ 2235 h 13931"/>
              <a:gd name="connsiteX22" fmla="*/ 44183 w 154241"/>
              <a:gd name="connsiteY22" fmla="*/ 8623 h 13931"/>
              <a:gd name="connsiteX23" fmla="*/ 50736 w 154241"/>
              <a:gd name="connsiteY23" fmla="*/ 7251 h 13931"/>
              <a:gd name="connsiteX24" fmla="*/ 14795 w 154241"/>
              <a:gd name="connsiteY24" fmla="*/ 5803 h 13931"/>
              <a:gd name="connsiteX25" fmla="*/ 8712 w 154241"/>
              <a:gd name="connsiteY25" fmla="*/ 6718 h 13931"/>
              <a:gd name="connsiteX26" fmla="*/ 2857 w 154241"/>
              <a:gd name="connsiteY26" fmla="*/ 10363 h 13931"/>
              <a:gd name="connsiteX27" fmla="*/ 0 w 154241"/>
              <a:gd name="connsiteY27" fmla="*/ 13931 h 1393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</a:cxnLst>
            <a:rect l="l" t="t" r="r" b="b"/>
            <a:pathLst>
              <a:path w="154241" h="13931">
                <a:moveTo>
                  <a:pt x="0" y="13931"/>
                </a:moveTo>
                <a:cubicBezTo>
                  <a:pt x="6337" y="13906"/>
                  <a:pt x="9359" y="11709"/>
                  <a:pt x="14274" y="7531"/>
                </a:cubicBezTo>
                <a:cubicBezTo>
                  <a:pt x="12230" y="7823"/>
                  <a:pt x="10223" y="8127"/>
                  <a:pt x="8204" y="8458"/>
                </a:cubicBezTo>
                <a:cubicBezTo>
                  <a:pt x="20002" y="21170"/>
                  <a:pt x="33350" y="990"/>
                  <a:pt x="44132" y="9893"/>
                </a:cubicBezTo>
                <a:cubicBezTo>
                  <a:pt x="45846" y="11290"/>
                  <a:pt x="49377" y="9855"/>
                  <a:pt x="50672" y="8521"/>
                </a:cubicBezTo>
                <a:cubicBezTo>
                  <a:pt x="55791" y="3263"/>
                  <a:pt x="61086" y="11150"/>
                  <a:pt x="66827" y="11061"/>
                </a:cubicBezTo>
                <a:cubicBezTo>
                  <a:pt x="73520" y="10985"/>
                  <a:pt x="84937" y="2298"/>
                  <a:pt x="89890" y="10947"/>
                </a:cubicBezTo>
                <a:cubicBezTo>
                  <a:pt x="90957" y="12788"/>
                  <a:pt x="95034" y="11556"/>
                  <a:pt x="96215" y="10401"/>
                </a:cubicBezTo>
                <a:cubicBezTo>
                  <a:pt x="97726" y="8788"/>
                  <a:pt x="99428" y="7353"/>
                  <a:pt x="101244" y="6095"/>
                </a:cubicBezTo>
                <a:cubicBezTo>
                  <a:pt x="99225" y="6388"/>
                  <a:pt x="97193" y="6705"/>
                  <a:pt x="95161" y="7010"/>
                </a:cubicBezTo>
                <a:cubicBezTo>
                  <a:pt x="98653" y="9994"/>
                  <a:pt x="100152" y="11264"/>
                  <a:pt x="104851" y="9982"/>
                </a:cubicBezTo>
                <a:cubicBezTo>
                  <a:pt x="113766" y="7607"/>
                  <a:pt x="122567" y="3441"/>
                  <a:pt x="129908" y="12052"/>
                </a:cubicBezTo>
                <a:cubicBezTo>
                  <a:pt x="135623" y="18681"/>
                  <a:pt x="146380" y="5524"/>
                  <a:pt x="147650" y="6299"/>
                </a:cubicBezTo>
                <a:cubicBezTo>
                  <a:pt x="149618" y="7467"/>
                  <a:pt x="155828" y="4597"/>
                  <a:pt x="154241" y="3657"/>
                </a:cubicBezTo>
                <a:cubicBezTo>
                  <a:pt x="146507" y="-977"/>
                  <a:pt x="137210" y="10337"/>
                  <a:pt x="133070" y="5245"/>
                </a:cubicBezTo>
                <a:cubicBezTo>
                  <a:pt x="130136" y="1651"/>
                  <a:pt x="122034" y="-431"/>
                  <a:pt x="117716" y="0"/>
                </a:cubicBezTo>
                <a:cubicBezTo>
                  <a:pt x="112928" y="431"/>
                  <a:pt x="103898" y="6197"/>
                  <a:pt x="101752" y="4381"/>
                </a:cubicBezTo>
                <a:cubicBezTo>
                  <a:pt x="100241" y="3073"/>
                  <a:pt x="97002" y="4241"/>
                  <a:pt x="95669" y="5283"/>
                </a:cubicBezTo>
                <a:cubicBezTo>
                  <a:pt x="93852" y="6527"/>
                  <a:pt x="92176" y="7962"/>
                  <a:pt x="90639" y="9613"/>
                </a:cubicBezTo>
                <a:cubicBezTo>
                  <a:pt x="92773" y="9397"/>
                  <a:pt x="94843" y="9245"/>
                  <a:pt x="96964" y="9042"/>
                </a:cubicBezTo>
                <a:cubicBezTo>
                  <a:pt x="91351" y="-723"/>
                  <a:pt x="82207" y="3060"/>
                  <a:pt x="73304" y="6464"/>
                </a:cubicBezTo>
                <a:cubicBezTo>
                  <a:pt x="66535" y="9042"/>
                  <a:pt x="61544" y="1308"/>
                  <a:pt x="55130" y="2235"/>
                </a:cubicBezTo>
                <a:cubicBezTo>
                  <a:pt x="49402" y="3073"/>
                  <a:pt x="48120" y="4559"/>
                  <a:pt x="44183" y="8623"/>
                </a:cubicBezTo>
                <a:cubicBezTo>
                  <a:pt x="46367" y="8166"/>
                  <a:pt x="48539" y="7683"/>
                  <a:pt x="50736" y="7251"/>
                </a:cubicBezTo>
                <a:cubicBezTo>
                  <a:pt x="39903" y="-1663"/>
                  <a:pt x="23444" y="15151"/>
                  <a:pt x="14795" y="5803"/>
                </a:cubicBezTo>
                <a:cubicBezTo>
                  <a:pt x="13500" y="4432"/>
                  <a:pt x="9855" y="5740"/>
                  <a:pt x="8712" y="6718"/>
                </a:cubicBezTo>
                <a:cubicBezTo>
                  <a:pt x="6756" y="7937"/>
                  <a:pt x="4813" y="9156"/>
                  <a:pt x="2857" y="10363"/>
                </a:cubicBezTo>
                <a:cubicBezTo>
                  <a:pt x="520" y="10401"/>
                  <a:pt x="-4762" y="14008"/>
                  <a:pt x="0" y="13931"/>
                </a:cubicBezTo>
              </a:path>
            </a:pathLst>
          </a:custGeom>
          <a:solidFill>
            <a:srgbClr val="231F2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6" name="Freeform 3"/>
          <p:cNvSpPr/>
          <p:nvPr/>
        </p:nvSpPr>
        <p:spPr>
          <a:xfrm>
            <a:off x="950913" y="638175"/>
            <a:ext cx="152400" cy="14288"/>
          </a:xfrm>
          <a:custGeom>
            <a:avLst/>
            <a:gdLst>
              <a:gd name="connsiteX0" fmla="*/ 0 w 152603"/>
              <a:gd name="connsiteY0" fmla="*/ 15392 h 15392"/>
              <a:gd name="connsiteX1" fmla="*/ 12712 w 152603"/>
              <a:gd name="connsiteY1" fmla="*/ 9410 h 15392"/>
              <a:gd name="connsiteX2" fmla="*/ 7150 w 152603"/>
              <a:gd name="connsiteY2" fmla="*/ 9410 h 15392"/>
              <a:gd name="connsiteX3" fmla="*/ 43611 w 152603"/>
              <a:gd name="connsiteY3" fmla="*/ 11315 h 15392"/>
              <a:gd name="connsiteX4" fmla="*/ 49288 w 152603"/>
              <a:gd name="connsiteY4" fmla="*/ 10274 h 15392"/>
              <a:gd name="connsiteX5" fmla="*/ 66814 w 152603"/>
              <a:gd name="connsiteY5" fmla="*/ 12522 h 15392"/>
              <a:gd name="connsiteX6" fmla="*/ 89090 w 152603"/>
              <a:gd name="connsiteY6" fmla="*/ 12280 h 15392"/>
              <a:gd name="connsiteX7" fmla="*/ 95262 w 152603"/>
              <a:gd name="connsiteY7" fmla="*/ 11722 h 15392"/>
              <a:gd name="connsiteX8" fmla="*/ 103962 w 152603"/>
              <a:gd name="connsiteY8" fmla="*/ 11531 h 15392"/>
              <a:gd name="connsiteX9" fmla="*/ 128892 w 152603"/>
              <a:gd name="connsiteY9" fmla="*/ 13004 h 15392"/>
              <a:gd name="connsiteX10" fmla="*/ 147104 w 152603"/>
              <a:gd name="connsiteY10" fmla="*/ 7721 h 15392"/>
              <a:gd name="connsiteX11" fmla="*/ 152603 w 152603"/>
              <a:gd name="connsiteY11" fmla="*/ 3759 h 15392"/>
              <a:gd name="connsiteX12" fmla="*/ 131419 w 152603"/>
              <a:gd name="connsiteY12" fmla="*/ 5384 h 15392"/>
              <a:gd name="connsiteX13" fmla="*/ 116420 w 152603"/>
              <a:gd name="connsiteY13" fmla="*/ 0 h 15392"/>
              <a:gd name="connsiteX14" fmla="*/ 100101 w 152603"/>
              <a:gd name="connsiteY14" fmla="*/ 4483 h 15392"/>
              <a:gd name="connsiteX15" fmla="*/ 95046 w 152603"/>
              <a:gd name="connsiteY15" fmla="*/ 4940 h 15392"/>
              <a:gd name="connsiteX16" fmla="*/ 89395 w 152603"/>
              <a:gd name="connsiteY16" fmla="*/ 9829 h 15392"/>
              <a:gd name="connsiteX17" fmla="*/ 95580 w 152603"/>
              <a:gd name="connsiteY17" fmla="*/ 9258 h 15392"/>
              <a:gd name="connsiteX18" fmla="*/ 75641 w 152603"/>
              <a:gd name="connsiteY18" fmla="*/ 5092 h 15392"/>
              <a:gd name="connsiteX19" fmla="*/ 43408 w 152603"/>
              <a:gd name="connsiteY19" fmla="*/ 8381 h 15392"/>
              <a:gd name="connsiteX20" fmla="*/ 49072 w 152603"/>
              <a:gd name="connsiteY20" fmla="*/ 7353 h 15392"/>
              <a:gd name="connsiteX21" fmla="*/ 13652 w 152603"/>
              <a:gd name="connsiteY21" fmla="*/ 6388 h 15392"/>
              <a:gd name="connsiteX22" fmla="*/ 8077 w 152603"/>
              <a:gd name="connsiteY22" fmla="*/ 6388 h 15392"/>
              <a:gd name="connsiteX23" fmla="*/ 673 w 152603"/>
              <a:gd name="connsiteY23" fmla="*/ 10464 h 15392"/>
              <a:gd name="connsiteX24" fmla="*/ 0 w 152603"/>
              <a:gd name="connsiteY24" fmla="*/ 15392 h 1539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</a:cxnLst>
            <a:rect l="l" t="t" r="r" b="b"/>
            <a:pathLst>
              <a:path w="152603" h="15392">
                <a:moveTo>
                  <a:pt x="0" y="15392"/>
                </a:moveTo>
                <a:cubicBezTo>
                  <a:pt x="5816" y="15379"/>
                  <a:pt x="8115" y="13334"/>
                  <a:pt x="12712" y="9410"/>
                </a:cubicBezTo>
                <a:lnTo>
                  <a:pt x="7150" y="9410"/>
                </a:lnTo>
                <a:cubicBezTo>
                  <a:pt x="19303" y="22479"/>
                  <a:pt x="32689" y="2311"/>
                  <a:pt x="43611" y="11315"/>
                </a:cubicBezTo>
                <a:cubicBezTo>
                  <a:pt x="45173" y="12611"/>
                  <a:pt x="48056" y="11556"/>
                  <a:pt x="49288" y="10274"/>
                </a:cubicBezTo>
                <a:cubicBezTo>
                  <a:pt x="54965" y="4457"/>
                  <a:pt x="61125" y="13423"/>
                  <a:pt x="66814" y="12522"/>
                </a:cubicBezTo>
                <a:cubicBezTo>
                  <a:pt x="73558" y="11468"/>
                  <a:pt x="84315" y="3937"/>
                  <a:pt x="89090" y="12280"/>
                </a:cubicBezTo>
                <a:cubicBezTo>
                  <a:pt x="90309" y="14401"/>
                  <a:pt x="94043" y="12915"/>
                  <a:pt x="95262" y="11722"/>
                </a:cubicBezTo>
                <a:cubicBezTo>
                  <a:pt x="96342" y="10693"/>
                  <a:pt x="102527" y="11925"/>
                  <a:pt x="103962" y="11531"/>
                </a:cubicBezTo>
                <a:cubicBezTo>
                  <a:pt x="114134" y="8826"/>
                  <a:pt x="118821" y="1257"/>
                  <a:pt x="128892" y="13004"/>
                </a:cubicBezTo>
                <a:cubicBezTo>
                  <a:pt x="135077" y="20193"/>
                  <a:pt x="145199" y="6604"/>
                  <a:pt x="147104" y="7721"/>
                </a:cubicBezTo>
                <a:cubicBezTo>
                  <a:pt x="149631" y="9258"/>
                  <a:pt x="155930" y="5740"/>
                  <a:pt x="152603" y="3759"/>
                </a:cubicBezTo>
                <a:cubicBezTo>
                  <a:pt x="143243" y="-1816"/>
                  <a:pt x="139153" y="10871"/>
                  <a:pt x="131419" y="5384"/>
                </a:cubicBezTo>
                <a:cubicBezTo>
                  <a:pt x="127266" y="2425"/>
                  <a:pt x="121742" y="-508"/>
                  <a:pt x="116420" y="0"/>
                </a:cubicBezTo>
                <a:cubicBezTo>
                  <a:pt x="113664" y="254"/>
                  <a:pt x="101879" y="6019"/>
                  <a:pt x="100101" y="4483"/>
                </a:cubicBezTo>
                <a:cubicBezTo>
                  <a:pt x="98831" y="3378"/>
                  <a:pt x="96215" y="4025"/>
                  <a:pt x="95046" y="4940"/>
                </a:cubicBezTo>
                <a:cubicBezTo>
                  <a:pt x="92773" y="6705"/>
                  <a:pt x="91465" y="7848"/>
                  <a:pt x="89395" y="9829"/>
                </a:cubicBezTo>
                <a:cubicBezTo>
                  <a:pt x="91465" y="9626"/>
                  <a:pt x="93535" y="9423"/>
                  <a:pt x="95580" y="9258"/>
                </a:cubicBezTo>
                <a:cubicBezTo>
                  <a:pt x="90893" y="1016"/>
                  <a:pt x="83781" y="1968"/>
                  <a:pt x="75641" y="5092"/>
                </a:cubicBezTo>
                <a:cubicBezTo>
                  <a:pt x="61188" y="10629"/>
                  <a:pt x="55283" y="-3809"/>
                  <a:pt x="43408" y="8381"/>
                </a:cubicBezTo>
                <a:cubicBezTo>
                  <a:pt x="45288" y="8051"/>
                  <a:pt x="47193" y="7670"/>
                  <a:pt x="49072" y="7353"/>
                </a:cubicBezTo>
                <a:cubicBezTo>
                  <a:pt x="38519" y="-1358"/>
                  <a:pt x="21729" y="15087"/>
                  <a:pt x="13652" y="6388"/>
                </a:cubicBezTo>
                <a:cubicBezTo>
                  <a:pt x="12293" y="4940"/>
                  <a:pt x="9499" y="5168"/>
                  <a:pt x="8077" y="6388"/>
                </a:cubicBezTo>
                <a:cubicBezTo>
                  <a:pt x="6184" y="8813"/>
                  <a:pt x="3721" y="10159"/>
                  <a:pt x="673" y="10464"/>
                </a:cubicBezTo>
                <a:cubicBezTo>
                  <a:pt x="-3276" y="10490"/>
                  <a:pt x="-4813" y="15430"/>
                  <a:pt x="0" y="15392"/>
                </a:cubicBezTo>
              </a:path>
            </a:pathLst>
          </a:custGeom>
          <a:solidFill>
            <a:srgbClr val="231F2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7" name="Freeform 3"/>
          <p:cNvSpPr/>
          <p:nvPr/>
        </p:nvSpPr>
        <p:spPr>
          <a:xfrm>
            <a:off x="947738" y="661988"/>
            <a:ext cx="155575" cy="12700"/>
          </a:xfrm>
          <a:custGeom>
            <a:avLst/>
            <a:gdLst>
              <a:gd name="connsiteX0" fmla="*/ 0 w 155143"/>
              <a:gd name="connsiteY0" fmla="*/ 12725 h 12725"/>
              <a:gd name="connsiteX1" fmla="*/ 15557 w 155143"/>
              <a:gd name="connsiteY1" fmla="*/ 6019 h 12725"/>
              <a:gd name="connsiteX2" fmla="*/ 9029 w 155143"/>
              <a:gd name="connsiteY2" fmla="*/ 7480 h 12725"/>
              <a:gd name="connsiteX3" fmla="*/ 44983 w 155143"/>
              <a:gd name="connsiteY3" fmla="*/ 8915 h 12725"/>
              <a:gd name="connsiteX4" fmla="*/ 51498 w 155143"/>
              <a:gd name="connsiteY4" fmla="*/ 7442 h 12725"/>
              <a:gd name="connsiteX5" fmla="*/ 67614 w 155143"/>
              <a:gd name="connsiteY5" fmla="*/ 9842 h 12725"/>
              <a:gd name="connsiteX6" fmla="*/ 90766 w 155143"/>
              <a:gd name="connsiteY6" fmla="*/ 10121 h 12725"/>
              <a:gd name="connsiteX7" fmla="*/ 97510 w 155143"/>
              <a:gd name="connsiteY7" fmla="*/ 8890 h 12725"/>
              <a:gd name="connsiteX8" fmla="*/ 102539 w 155143"/>
              <a:gd name="connsiteY8" fmla="*/ 4572 h 12725"/>
              <a:gd name="connsiteX9" fmla="*/ 96024 w 155143"/>
              <a:gd name="connsiteY9" fmla="*/ 6032 h 12725"/>
              <a:gd name="connsiteX10" fmla="*/ 129209 w 155143"/>
              <a:gd name="connsiteY10" fmla="*/ 9270 h 12725"/>
              <a:gd name="connsiteX11" fmla="*/ 148475 w 155143"/>
              <a:gd name="connsiteY11" fmla="*/ 5321 h 12725"/>
              <a:gd name="connsiteX12" fmla="*/ 155143 w 155143"/>
              <a:gd name="connsiteY12" fmla="*/ 2946 h 12725"/>
              <a:gd name="connsiteX13" fmla="*/ 133985 w 155143"/>
              <a:gd name="connsiteY13" fmla="*/ 4572 h 12725"/>
              <a:gd name="connsiteX14" fmla="*/ 114376 w 155143"/>
              <a:gd name="connsiteY14" fmla="*/ 0 h 12725"/>
              <a:gd name="connsiteX15" fmla="*/ 102692 w 155143"/>
              <a:gd name="connsiteY15" fmla="*/ 3657 h 12725"/>
              <a:gd name="connsiteX16" fmla="*/ 96164 w 155143"/>
              <a:gd name="connsiteY16" fmla="*/ 5168 h 12725"/>
              <a:gd name="connsiteX17" fmla="*/ 91135 w 155143"/>
              <a:gd name="connsiteY17" fmla="*/ 9474 h 12725"/>
              <a:gd name="connsiteX18" fmla="*/ 97840 w 155143"/>
              <a:gd name="connsiteY18" fmla="*/ 8229 h 12725"/>
              <a:gd name="connsiteX19" fmla="*/ 74320 w 155143"/>
              <a:gd name="connsiteY19" fmla="*/ 6108 h 12725"/>
              <a:gd name="connsiteX20" fmla="*/ 56146 w 155143"/>
              <a:gd name="connsiteY20" fmla="*/ 1854 h 12725"/>
              <a:gd name="connsiteX21" fmla="*/ 45110 w 155143"/>
              <a:gd name="connsiteY21" fmla="*/ 8039 h 12725"/>
              <a:gd name="connsiteX22" fmla="*/ 51625 w 155143"/>
              <a:gd name="connsiteY22" fmla="*/ 6527 h 12725"/>
              <a:gd name="connsiteX23" fmla="*/ 15697 w 155143"/>
              <a:gd name="connsiteY23" fmla="*/ 5105 h 12725"/>
              <a:gd name="connsiteX24" fmla="*/ 9169 w 155143"/>
              <a:gd name="connsiteY24" fmla="*/ 6604 h 12725"/>
              <a:gd name="connsiteX25" fmla="*/ 4610 w 155143"/>
              <a:gd name="connsiteY25" fmla="*/ 9905 h 12725"/>
              <a:gd name="connsiteX26" fmla="*/ 0 w 155143"/>
              <a:gd name="connsiteY26" fmla="*/ 12725 h 1272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</a:cxnLst>
            <a:rect l="l" t="t" r="r" b="b"/>
            <a:pathLst>
              <a:path w="155143" h="12725">
                <a:moveTo>
                  <a:pt x="0" y="12725"/>
                </a:moveTo>
                <a:cubicBezTo>
                  <a:pt x="6908" y="12687"/>
                  <a:pt x="10172" y="10591"/>
                  <a:pt x="15557" y="6019"/>
                </a:cubicBezTo>
                <a:cubicBezTo>
                  <a:pt x="13398" y="6515"/>
                  <a:pt x="11201" y="6984"/>
                  <a:pt x="9029" y="7480"/>
                </a:cubicBezTo>
                <a:cubicBezTo>
                  <a:pt x="20713" y="20040"/>
                  <a:pt x="33832" y="-266"/>
                  <a:pt x="44983" y="8915"/>
                </a:cubicBezTo>
                <a:cubicBezTo>
                  <a:pt x="46304" y="10007"/>
                  <a:pt x="50482" y="8470"/>
                  <a:pt x="51498" y="7442"/>
                </a:cubicBezTo>
                <a:cubicBezTo>
                  <a:pt x="55727" y="3136"/>
                  <a:pt x="62890" y="10274"/>
                  <a:pt x="67614" y="9842"/>
                </a:cubicBezTo>
                <a:cubicBezTo>
                  <a:pt x="74383" y="9207"/>
                  <a:pt x="85813" y="1422"/>
                  <a:pt x="90766" y="10121"/>
                </a:cubicBezTo>
                <a:cubicBezTo>
                  <a:pt x="91706" y="11722"/>
                  <a:pt x="96558" y="9779"/>
                  <a:pt x="97510" y="8890"/>
                </a:cubicBezTo>
                <a:cubicBezTo>
                  <a:pt x="99034" y="7251"/>
                  <a:pt x="100685" y="5816"/>
                  <a:pt x="102539" y="4572"/>
                </a:cubicBezTo>
                <a:cubicBezTo>
                  <a:pt x="100342" y="5054"/>
                  <a:pt x="98171" y="5562"/>
                  <a:pt x="96024" y="6032"/>
                </a:cubicBezTo>
                <a:cubicBezTo>
                  <a:pt x="107784" y="16116"/>
                  <a:pt x="116535" y="-5537"/>
                  <a:pt x="129209" y="9270"/>
                </a:cubicBezTo>
                <a:cubicBezTo>
                  <a:pt x="136245" y="17462"/>
                  <a:pt x="146507" y="4152"/>
                  <a:pt x="148475" y="5321"/>
                </a:cubicBezTo>
                <a:cubicBezTo>
                  <a:pt x="150190" y="6375"/>
                  <a:pt x="156006" y="3441"/>
                  <a:pt x="155143" y="2946"/>
                </a:cubicBezTo>
                <a:cubicBezTo>
                  <a:pt x="146685" y="-2108"/>
                  <a:pt x="141249" y="9715"/>
                  <a:pt x="133985" y="4572"/>
                </a:cubicBezTo>
                <a:cubicBezTo>
                  <a:pt x="128130" y="393"/>
                  <a:pt x="121526" y="-1295"/>
                  <a:pt x="114376" y="0"/>
                </a:cubicBezTo>
                <a:cubicBezTo>
                  <a:pt x="109042" y="990"/>
                  <a:pt x="106413" y="6870"/>
                  <a:pt x="102692" y="3657"/>
                </a:cubicBezTo>
                <a:cubicBezTo>
                  <a:pt x="101269" y="2476"/>
                  <a:pt x="97307" y="4241"/>
                  <a:pt x="96164" y="5168"/>
                </a:cubicBezTo>
                <a:cubicBezTo>
                  <a:pt x="94310" y="6400"/>
                  <a:pt x="92633" y="7835"/>
                  <a:pt x="91135" y="9474"/>
                </a:cubicBezTo>
                <a:cubicBezTo>
                  <a:pt x="93357" y="9042"/>
                  <a:pt x="95592" y="8623"/>
                  <a:pt x="97840" y="8229"/>
                </a:cubicBezTo>
                <a:cubicBezTo>
                  <a:pt x="92354" y="-1346"/>
                  <a:pt x="82892" y="2794"/>
                  <a:pt x="74320" y="6108"/>
                </a:cubicBezTo>
                <a:cubicBezTo>
                  <a:pt x="67805" y="8585"/>
                  <a:pt x="62534" y="711"/>
                  <a:pt x="56146" y="1854"/>
                </a:cubicBezTo>
                <a:cubicBezTo>
                  <a:pt x="50406" y="2946"/>
                  <a:pt x="49174" y="3860"/>
                  <a:pt x="45110" y="8039"/>
                </a:cubicBezTo>
                <a:cubicBezTo>
                  <a:pt x="47307" y="7543"/>
                  <a:pt x="49466" y="7035"/>
                  <a:pt x="51625" y="6527"/>
                </a:cubicBezTo>
                <a:cubicBezTo>
                  <a:pt x="40208" y="-2882"/>
                  <a:pt x="25120" y="15265"/>
                  <a:pt x="15697" y="5105"/>
                </a:cubicBezTo>
                <a:cubicBezTo>
                  <a:pt x="14541" y="3860"/>
                  <a:pt x="10172" y="5740"/>
                  <a:pt x="9169" y="6604"/>
                </a:cubicBezTo>
                <a:cubicBezTo>
                  <a:pt x="7645" y="7696"/>
                  <a:pt x="6146" y="8813"/>
                  <a:pt x="4610" y="9905"/>
                </a:cubicBezTo>
                <a:cubicBezTo>
                  <a:pt x="3187" y="9931"/>
                  <a:pt x="-3403" y="12776"/>
                  <a:pt x="0" y="12725"/>
                </a:cubicBezTo>
              </a:path>
            </a:pathLst>
          </a:custGeom>
          <a:solidFill>
            <a:srgbClr val="231F2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8" name="Freeform 3"/>
          <p:cNvSpPr/>
          <p:nvPr/>
        </p:nvSpPr>
        <p:spPr>
          <a:xfrm>
            <a:off x="949325" y="682625"/>
            <a:ext cx="153988" cy="14288"/>
          </a:xfrm>
          <a:custGeom>
            <a:avLst/>
            <a:gdLst>
              <a:gd name="connsiteX0" fmla="*/ 0 w 152653"/>
              <a:gd name="connsiteY0" fmla="*/ 15201 h 15201"/>
              <a:gd name="connsiteX1" fmla="*/ 12738 w 152653"/>
              <a:gd name="connsiteY1" fmla="*/ 9194 h 15201"/>
              <a:gd name="connsiteX2" fmla="*/ 7188 w 152653"/>
              <a:gd name="connsiteY2" fmla="*/ 9309 h 15201"/>
              <a:gd name="connsiteX3" fmla="*/ 43637 w 152653"/>
              <a:gd name="connsiteY3" fmla="*/ 11163 h 15201"/>
              <a:gd name="connsiteX4" fmla="*/ 49301 w 152653"/>
              <a:gd name="connsiteY4" fmla="*/ 10121 h 15201"/>
              <a:gd name="connsiteX5" fmla="*/ 66865 w 152653"/>
              <a:gd name="connsiteY5" fmla="*/ 12319 h 15201"/>
              <a:gd name="connsiteX6" fmla="*/ 89141 w 152653"/>
              <a:gd name="connsiteY6" fmla="*/ 12179 h 15201"/>
              <a:gd name="connsiteX7" fmla="*/ 95313 w 152653"/>
              <a:gd name="connsiteY7" fmla="*/ 11569 h 15201"/>
              <a:gd name="connsiteX8" fmla="*/ 104012 w 152653"/>
              <a:gd name="connsiteY8" fmla="*/ 11315 h 15201"/>
              <a:gd name="connsiteX9" fmla="*/ 128943 w 152653"/>
              <a:gd name="connsiteY9" fmla="*/ 12890 h 15201"/>
              <a:gd name="connsiteX10" fmla="*/ 147129 w 152653"/>
              <a:gd name="connsiteY10" fmla="*/ 7581 h 15201"/>
              <a:gd name="connsiteX11" fmla="*/ 152653 w 152653"/>
              <a:gd name="connsiteY11" fmla="*/ 3746 h 15201"/>
              <a:gd name="connsiteX12" fmla="*/ 131495 w 152653"/>
              <a:gd name="connsiteY12" fmla="*/ 5321 h 15201"/>
              <a:gd name="connsiteX13" fmla="*/ 116509 w 152653"/>
              <a:gd name="connsiteY13" fmla="*/ 0 h 15201"/>
              <a:gd name="connsiteX14" fmla="*/ 100190 w 152653"/>
              <a:gd name="connsiteY14" fmla="*/ 4457 h 15201"/>
              <a:gd name="connsiteX15" fmla="*/ 95122 w 152653"/>
              <a:gd name="connsiteY15" fmla="*/ 4965 h 15201"/>
              <a:gd name="connsiteX16" fmla="*/ 89484 w 152653"/>
              <a:gd name="connsiteY16" fmla="*/ 9779 h 15201"/>
              <a:gd name="connsiteX17" fmla="*/ 95643 w 152653"/>
              <a:gd name="connsiteY17" fmla="*/ 9169 h 15201"/>
              <a:gd name="connsiteX18" fmla="*/ 75704 w 152653"/>
              <a:gd name="connsiteY18" fmla="*/ 5118 h 15201"/>
              <a:gd name="connsiteX19" fmla="*/ 43459 w 152653"/>
              <a:gd name="connsiteY19" fmla="*/ 8343 h 15201"/>
              <a:gd name="connsiteX20" fmla="*/ 49136 w 152653"/>
              <a:gd name="connsiteY20" fmla="*/ 7302 h 15201"/>
              <a:gd name="connsiteX21" fmla="*/ 13715 w 152653"/>
              <a:gd name="connsiteY21" fmla="*/ 6299 h 15201"/>
              <a:gd name="connsiteX22" fmla="*/ 8166 w 152653"/>
              <a:gd name="connsiteY22" fmla="*/ 6400 h 15201"/>
              <a:gd name="connsiteX23" fmla="*/ 774 w 152653"/>
              <a:gd name="connsiteY23" fmla="*/ 10452 h 15201"/>
              <a:gd name="connsiteX24" fmla="*/ 0 w 152653"/>
              <a:gd name="connsiteY24" fmla="*/ 15201 h 1520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</a:cxnLst>
            <a:rect l="l" t="t" r="r" b="b"/>
            <a:pathLst>
              <a:path w="152653" h="15201">
                <a:moveTo>
                  <a:pt x="0" y="15201"/>
                </a:moveTo>
                <a:cubicBezTo>
                  <a:pt x="5816" y="15176"/>
                  <a:pt x="8127" y="13144"/>
                  <a:pt x="12738" y="9194"/>
                </a:cubicBezTo>
                <a:cubicBezTo>
                  <a:pt x="10896" y="9245"/>
                  <a:pt x="9029" y="9270"/>
                  <a:pt x="7188" y="9309"/>
                </a:cubicBezTo>
                <a:cubicBezTo>
                  <a:pt x="19316" y="22301"/>
                  <a:pt x="32715" y="2158"/>
                  <a:pt x="43637" y="11163"/>
                </a:cubicBezTo>
                <a:cubicBezTo>
                  <a:pt x="45161" y="12407"/>
                  <a:pt x="48120" y="11315"/>
                  <a:pt x="49301" y="10121"/>
                </a:cubicBezTo>
                <a:cubicBezTo>
                  <a:pt x="54889" y="4368"/>
                  <a:pt x="61175" y="13220"/>
                  <a:pt x="66865" y="12319"/>
                </a:cubicBezTo>
                <a:cubicBezTo>
                  <a:pt x="73621" y="11226"/>
                  <a:pt x="84302" y="3708"/>
                  <a:pt x="89141" y="12179"/>
                </a:cubicBezTo>
                <a:cubicBezTo>
                  <a:pt x="90284" y="14185"/>
                  <a:pt x="94132" y="12674"/>
                  <a:pt x="95313" y="11569"/>
                </a:cubicBezTo>
                <a:cubicBezTo>
                  <a:pt x="96342" y="10566"/>
                  <a:pt x="102577" y="11709"/>
                  <a:pt x="104012" y="11315"/>
                </a:cubicBezTo>
                <a:cubicBezTo>
                  <a:pt x="114185" y="8597"/>
                  <a:pt x="118846" y="1130"/>
                  <a:pt x="128943" y="12890"/>
                </a:cubicBezTo>
                <a:cubicBezTo>
                  <a:pt x="135013" y="19964"/>
                  <a:pt x="145249" y="6438"/>
                  <a:pt x="147129" y="7581"/>
                </a:cubicBezTo>
                <a:cubicBezTo>
                  <a:pt x="149555" y="9016"/>
                  <a:pt x="155892" y="5676"/>
                  <a:pt x="152653" y="3746"/>
                </a:cubicBezTo>
                <a:cubicBezTo>
                  <a:pt x="143344" y="-1841"/>
                  <a:pt x="139217" y="10845"/>
                  <a:pt x="131495" y="5321"/>
                </a:cubicBezTo>
                <a:cubicBezTo>
                  <a:pt x="127330" y="2387"/>
                  <a:pt x="121831" y="-482"/>
                  <a:pt x="116509" y="0"/>
                </a:cubicBezTo>
                <a:cubicBezTo>
                  <a:pt x="113525" y="292"/>
                  <a:pt x="101714" y="5740"/>
                  <a:pt x="100190" y="4457"/>
                </a:cubicBezTo>
                <a:cubicBezTo>
                  <a:pt x="98920" y="3390"/>
                  <a:pt x="96253" y="4089"/>
                  <a:pt x="95122" y="4965"/>
                </a:cubicBezTo>
                <a:cubicBezTo>
                  <a:pt x="92875" y="6730"/>
                  <a:pt x="91516" y="7835"/>
                  <a:pt x="89484" y="9779"/>
                </a:cubicBezTo>
                <a:cubicBezTo>
                  <a:pt x="91516" y="9601"/>
                  <a:pt x="93598" y="9385"/>
                  <a:pt x="95643" y="9169"/>
                </a:cubicBezTo>
                <a:cubicBezTo>
                  <a:pt x="90944" y="1003"/>
                  <a:pt x="83832" y="2006"/>
                  <a:pt x="75704" y="5118"/>
                </a:cubicBezTo>
                <a:cubicBezTo>
                  <a:pt x="61340" y="10591"/>
                  <a:pt x="55333" y="-3822"/>
                  <a:pt x="43459" y="8343"/>
                </a:cubicBezTo>
                <a:cubicBezTo>
                  <a:pt x="45364" y="8013"/>
                  <a:pt x="47256" y="7670"/>
                  <a:pt x="49136" y="7302"/>
                </a:cubicBezTo>
                <a:cubicBezTo>
                  <a:pt x="38569" y="-1409"/>
                  <a:pt x="21894" y="15125"/>
                  <a:pt x="13715" y="6299"/>
                </a:cubicBezTo>
                <a:cubicBezTo>
                  <a:pt x="12420" y="4889"/>
                  <a:pt x="9525" y="5232"/>
                  <a:pt x="8166" y="6400"/>
                </a:cubicBezTo>
                <a:cubicBezTo>
                  <a:pt x="6248" y="8801"/>
                  <a:pt x="3797" y="10172"/>
                  <a:pt x="774" y="10452"/>
                </a:cubicBezTo>
                <a:cubicBezTo>
                  <a:pt x="-3111" y="10490"/>
                  <a:pt x="-4826" y="15214"/>
                  <a:pt x="0" y="15201"/>
                </a:cubicBezTo>
              </a:path>
            </a:pathLst>
          </a:custGeom>
          <a:solidFill>
            <a:srgbClr val="231F2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9" name="Freeform 3"/>
          <p:cNvSpPr/>
          <p:nvPr/>
        </p:nvSpPr>
        <p:spPr>
          <a:xfrm>
            <a:off x="947738" y="706438"/>
            <a:ext cx="155575" cy="12700"/>
          </a:xfrm>
          <a:custGeom>
            <a:avLst/>
            <a:gdLst>
              <a:gd name="connsiteX0" fmla="*/ 0 w 155193"/>
              <a:gd name="connsiteY0" fmla="*/ 12509 h 12509"/>
              <a:gd name="connsiteX1" fmla="*/ 15582 w 155193"/>
              <a:gd name="connsiteY1" fmla="*/ 5803 h 12509"/>
              <a:gd name="connsiteX2" fmla="*/ 9055 w 155193"/>
              <a:gd name="connsiteY2" fmla="*/ 7340 h 12509"/>
              <a:gd name="connsiteX3" fmla="*/ 44996 w 155193"/>
              <a:gd name="connsiteY3" fmla="*/ 8775 h 12509"/>
              <a:gd name="connsiteX4" fmla="*/ 51511 w 155193"/>
              <a:gd name="connsiteY4" fmla="*/ 7238 h 12509"/>
              <a:gd name="connsiteX5" fmla="*/ 67602 w 155193"/>
              <a:gd name="connsiteY5" fmla="*/ 9613 h 12509"/>
              <a:gd name="connsiteX6" fmla="*/ 90804 w 155193"/>
              <a:gd name="connsiteY6" fmla="*/ 9982 h 12509"/>
              <a:gd name="connsiteX7" fmla="*/ 97523 w 155193"/>
              <a:gd name="connsiteY7" fmla="*/ 8699 h 12509"/>
              <a:gd name="connsiteX8" fmla="*/ 102552 w 155193"/>
              <a:gd name="connsiteY8" fmla="*/ 4368 h 12509"/>
              <a:gd name="connsiteX9" fmla="*/ 96050 w 155193"/>
              <a:gd name="connsiteY9" fmla="*/ 5905 h 12509"/>
              <a:gd name="connsiteX10" fmla="*/ 105600 w 155193"/>
              <a:gd name="connsiteY10" fmla="*/ 8458 h 12509"/>
              <a:gd name="connsiteX11" fmla="*/ 130606 w 155193"/>
              <a:gd name="connsiteY11" fmla="*/ 10706 h 12509"/>
              <a:gd name="connsiteX12" fmla="*/ 148488 w 155193"/>
              <a:gd name="connsiteY12" fmla="*/ 5181 h 12509"/>
              <a:gd name="connsiteX13" fmla="*/ 155193 w 155193"/>
              <a:gd name="connsiteY13" fmla="*/ 2857 h 12509"/>
              <a:gd name="connsiteX14" fmla="*/ 134023 w 155193"/>
              <a:gd name="connsiteY14" fmla="*/ 4470 h 12509"/>
              <a:gd name="connsiteX15" fmla="*/ 114439 w 155193"/>
              <a:gd name="connsiteY15" fmla="*/ 0 h 12509"/>
              <a:gd name="connsiteX16" fmla="*/ 102730 w 155193"/>
              <a:gd name="connsiteY16" fmla="*/ 3568 h 12509"/>
              <a:gd name="connsiteX17" fmla="*/ 96202 w 155193"/>
              <a:gd name="connsiteY17" fmla="*/ 5080 h 12509"/>
              <a:gd name="connsiteX18" fmla="*/ 91160 w 155193"/>
              <a:gd name="connsiteY18" fmla="*/ 9385 h 12509"/>
              <a:gd name="connsiteX19" fmla="*/ 97878 w 155193"/>
              <a:gd name="connsiteY19" fmla="*/ 8102 h 12509"/>
              <a:gd name="connsiteX20" fmla="*/ 74358 w 155193"/>
              <a:gd name="connsiteY20" fmla="*/ 6083 h 12509"/>
              <a:gd name="connsiteX21" fmla="*/ 56184 w 155193"/>
              <a:gd name="connsiteY21" fmla="*/ 1866 h 12509"/>
              <a:gd name="connsiteX22" fmla="*/ 45173 w 155193"/>
              <a:gd name="connsiteY22" fmla="*/ 7950 h 12509"/>
              <a:gd name="connsiteX23" fmla="*/ 51663 w 155193"/>
              <a:gd name="connsiteY23" fmla="*/ 6451 h 12509"/>
              <a:gd name="connsiteX24" fmla="*/ 15722 w 155193"/>
              <a:gd name="connsiteY24" fmla="*/ 5016 h 12509"/>
              <a:gd name="connsiteX25" fmla="*/ 9220 w 155193"/>
              <a:gd name="connsiteY25" fmla="*/ 6515 h 12509"/>
              <a:gd name="connsiteX26" fmla="*/ 4660 w 155193"/>
              <a:gd name="connsiteY26" fmla="*/ 9893 h 12509"/>
              <a:gd name="connsiteX27" fmla="*/ 0 w 155193"/>
              <a:gd name="connsiteY27" fmla="*/ 12509 h 1250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</a:cxnLst>
            <a:rect l="l" t="t" r="r" b="b"/>
            <a:pathLst>
              <a:path w="155193" h="12509">
                <a:moveTo>
                  <a:pt x="0" y="12509"/>
                </a:moveTo>
                <a:cubicBezTo>
                  <a:pt x="6883" y="12484"/>
                  <a:pt x="10248" y="10350"/>
                  <a:pt x="15582" y="5803"/>
                </a:cubicBezTo>
                <a:cubicBezTo>
                  <a:pt x="13411" y="6337"/>
                  <a:pt x="11226" y="6807"/>
                  <a:pt x="9055" y="7340"/>
                </a:cubicBezTo>
                <a:cubicBezTo>
                  <a:pt x="20726" y="19875"/>
                  <a:pt x="34340" y="-12"/>
                  <a:pt x="44996" y="8775"/>
                </a:cubicBezTo>
                <a:cubicBezTo>
                  <a:pt x="46202" y="9779"/>
                  <a:pt x="50584" y="8229"/>
                  <a:pt x="51511" y="7238"/>
                </a:cubicBezTo>
                <a:cubicBezTo>
                  <a:pt x="55714" y="2933"/>
                  <a:pt x="62864" y="10121"/>
                  <a:pt x="67602" y="9613"/>
                </a:cubicBezTo>
                <a:cubicBezTo>
                  <a:pt x="74409" y="8877"/>
                  <a:pt x="85839" y="1308"/>
                  <a:pt x="90804" y="9982"/>
                </a:cubicBezTo>
                <a:cubicBezTo>
                  <a:pt x="91655" y="11480"/>
                  <a:pt x="96646" y="9537"/>
                  <a:pt x="97523" y="8699"/>
                </a:cubicBezTo>
                <a:cubicBezTo>
                  <a:pt x="99047" y="7073"/>
                  <a:pt x="100723" y="5651"/>
                  <a:pt x="102552" y="4368"/>
                </a:cubicBezTo>
                <a:cubicBezTo>
                  <a:pt x="100368" y="4889"/>
                  <a:pt x="98196" y="5384"/>
                  <a:pt x="96050" y="5905"/>
                </a:cubicBezTo>
                <a:cubicBezTo>
                  <a:pt x="99555" y="8902"/>
                  <a:pt x="101079" y="9626"/>
                  <a:pt x="105600" y="8458"/>
                </a:cubicBezTo>
                <a:cubicBezTo>
                  <a:pt x="115455" y="5791"/>
                  <a:pt x="122173" y="888"/>
                  <a:pt x="130606" y="10706"/>
                </a:cubicBezTo>
                <a:cubicBezTo>
                  <a:pt x="135839" y="16827"/>
                  <a:pt x="147573" y="4610"/>
                  <a:pt x="148488" y="5181"/>
                </a:cubicBezTo>
                <a:cubicBezTo>
                  <a:pt x="150190" y="6184"/>
                  <a:pt x="155828" y="3251"/>
                  <a:pt x="155193" y="2857"/>
                </a:cubicBezTo>
                <a:cubicBezTo>
                  <a:pt x="146316" y="-2438"/>
                  <a:pt x="141312" y="9626"/>
                  <a:pt x="134023" y="4470"/>
                </a:cubicBezTo>
                <a:cubicBezTo>
                  <a:pt x="128193" y="292"/>
                  <a:pt x="121551" y="-1371"/>
                  <a:pt x="114439" y="0"/>
                </a:cubicBezTo>
                <a:cubicBezTo>
                  <a:pt x="109092" y="1016"/>
                  <a:pt x="106425" y="6743"/>
                  <a:pt x="102730" y="3568"/>
                </a:cubicBezTo>
                <a:cubicBezTo>
                  <a:pt x="101422" y="2451"/>
                  <a:pt x="97269" y="4229"/>
                  <a:pt x="96202" y="5080"/>
                </a:cubicBezTo>
                <a:cubicBezTo>
                  <a:pt x="94373" y="6337"/>
                  <a:pt x="92671" y="7759"/>
                  <a:pt x="91160" y="9385"/>
                </a:cubicBezTo>
                <a:cubicBezTo>
                  <a:pt x="93395" y="8966"/>
                  <a:pt x="95630" y="8521"/>
                  <a:pt x="97878" y="8102"/>
                </a:cubicBezTo>
                <a:cubicBezTo>
                  <a:pt x="92417" y="-1422"/>
                  <a:pt x="82842" y="2832"/>
                  <a:pt x="74358" y="6083"/>
                </a:cubicBezTo>
                <a:cubicBezTo>
                  <a:pt x="67957" y="8521"/>
                  <a:pt x="62572" y="622"/>
                  <a:pt x="56184" y="1866"/>
                </a:cubicBezTo>
                <a:cubicBezTo>
                  <a:pt x="50431" y="2959"/>
                  <a:pt x="49237" y="3746"/>
                  <a:pt x="45173" y="7950"/>
                </a:cubicBezTo>
                <a:cubicBezTo>
                  <a:pt x="47345" y="7454"/>
                  <a:pt x="49504" y="6946"/>
                  <a:pt x="51663" y="6451"/>
                </a:cubicBezTo>
                <a:cubicBezTo>
                  <a:pt x="40233" y="-3009"/>
                  <a:pt x="25285" y="15278"/>
                  <a:pt x="15722" y="5016"/>
                </a:cubicBezTo>
                <a:cubicBezTo>
                  <a:pt x="14655" y="3860"/>
                  <a:pt x="10147" y="5727"/>
                  <a:pt x="9220" y="6515"/>
                </a:cubicBezTo>
                <a:cubicBezTo>
                  <a:pt x="7683" y="7619"/>
                  <a:pt x="6184" y="8762"/>
                  <a:pt x="4660" y="9893"/>
                </a:cubicBezTo>
                <a:cubicBezTo>
                  <a:pt x="3301" y="9893"/>
                  <a:pt x="-3327" y="12547"/>
                  <a:pt x="0" y="12509"/>
                </a:cubicBezTo>
              </a:path>
            </a:pathLst>
          </a:custGeom>
          <a:solidFill>
            <a:srgbClr val="231F2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0" name="Freeform 3"/>
          <p:cNvSpPr/>
          <p:nvPr/>
        </p:nvSpPr>
        <p:spPr>
          <a:xfrm>
            <a:off x="947738" y="728663"/>
            <a:ext cx="155575" cy="12700"/>
          </a:xfrm>
          <a:custGeom>
            <a:avLst/>
            <a:gdLst>
              <a:gd name="connsiteX0" fmla="*/ 0 w 155130"/>
              <a:gd name="connsiteY0" fmla="*/ 12750 h 12750"/>
              <a:gd name="connsiteX1" fmla="*/ 15532 w 155130"/>
              <a:gd name="connsiteY1" fmla="*/ 6019 h 12750"/>
              <a:gd name="connsiteX2" fmla="*/ 9016 w 155130"/>
              <a:gd name="connsiteY2" fmla="*/ 7505 h 12750"/>
              <a:gd name="connsiteX3" fmla="*/ 44958 w 155130"/>
              <a:gd name="connsiteY3" fmla="*/ 8940 h 12750"/>
              <a:gd name="connsiteX4" fmla="*/ 51473 w 155130"/>
              <a:gd name="connsiteY4" fmla="*/ 7442 h 12750"/>
              <a:gd name="connsiteX5" fmla="*/ 67602 w 155130"/>
              <a:gd name="connsiteY5" fmla="*/ 9880 h 12750"/>
              <a:gd name="connsiteX6" fmla="*/ 90754 w 155130"/>
              <a:gd name="connsiteY6" fmla="*/ 10159 h 12750"/>
              <a:gd name="connsiteX7" fmla="*/ 97497 w 155130"/>
              <a:gd name="connsiteY7" fmla="*/ 8890 h 12750"/>
              <a:gd name="connsiteX8" fmla="*/ 102527 w 155130"/>
              <a:gd name="connsiteY8" fmla="*/ 4584 h 12750"/>
              <a:gd name="connsiteX9" fmla="*/ 95999 w 155130"/>
              <a:gd name="connsiteY9" fmla="*/ 6070 h 12750"/>
              <a:gd name="connsiteX10" fmla="*/ 129184 w 155130"/>
              <a:gd name="connsiteY10" fmla="*/ 9296 h 12750"/>
              <a:gd name="connsiteX11" fmla="*/ 148450 w 155130"/>
              <a:gd name="connsiteY11" fmla="*/ 5346 h 12750"/>
              <a:gd name="connsiteX12" fmla="*/ 155130 w 155130"/>
              <a:gd name="connsiteY12" fmla="*/ 2971 h 12750"/>
              <a:gd name="connsiteX13" fmla="*/ 133972 w 155130"/>
              <a:gd name="connsiteY13" fmla="*/ 4546 h 12750"/>
              <a:gd name="connsiteX14" fmla="*/ 114350 w 155130"/>
              <a:gd name="connsiteY14" fmla="*/ 0 h 12750"/>
              <a:gd name="connsiteX15" fmla="*/ 102654 w 155130"/>
              <a:gd name="connsiteY15" fmla="*/ 3695 h 12750"/>
              <a:gd name="connsiteX16" fmla="*/ 96151 w 155130"/>
              <a:gd name="connsiteY16" fmla="*/ 5143 h 12750"/>
              <a:gd name="connsiteX17" fmla="*/ 91109 w 155130"/>
              <a:gd name="connsiteY17" fmla="*/ 9448 h 12750"/>
              <a:gd name="connsiteX18" fmla="*/ 97828 w 155130"/>
              <a:gd name="connsiteY18" fmla="*/ 8267 h 12750"/>
              <a:gd name="connsiteX19" fmla="*/ 74282 w 155130"/>
              <a:gd name="connsiteY19" fmla="*/ 6121 h 12750"/>
              <a:gd name="connsiteX20" fmla="*/ 56133 w 155130"/>
              <a:gd name="connsiteY20" fmla="*/ 1866 h 12750"/>
              <a:gd name="connsiteX21" fmla="*/ 45084 w 155130"/>
              <a:gd name="connsiteY21" fmla="*/ 8013 h 12750"/>
              <a:gd name="connsiteX22" fmla="*/ 51612 w 155130"/>
              <a:gd name="connsiteY22" fmla="*/ 6565 h 12750"/>
              <a:gd name="connsiteX23" fmla="*/ 15671 w 155130"/>
              <a:gd name="connsiteY23" fmla="*/ 5130 h 12750"/>
              <a:gd name="connsiteX24" fmla="*/ 9144 w 155130"/>
              <a:gd name="connsiteY24" fmla="*/ 6565 h 12750"/>
              <a:gd name="connsiteX25" fmla="*/ 4572 w 155130"/>
              <a:gd name="connsiteY25" fmla="*/ 9905 h 12750"/>
              <a:gd name="connsiteX26" fmla="*/ 0 w 155130"/>
              <a:gd name="connsiteY26" fmla="*/ 12750 h 127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</a:cxnLst>
            <a:rect l="l" t="t" r="r" b="b"/>
            <a:pathLst>
              <a:path w="155130" h="12750">
                <a:moveTo>
                  <a:pt x="0" y="12750"/>
                </a:moveTo>
                <a:cubicBezTo>
                  <a:pt x="6908" y="12750"/>
                  <a:pt x="10147" y="10591"/>
                  <a:pt x="15532" y="6019"/>
                </a:cubicBezTo>
                <a:cubicBezTo>
                  <a:pt x="13373" y="6553"/>
                  <a:pt x="11201" y="6997"/>
                  <a:pt x="9016" y="7505"/>
                </a:cubicBezTo>
                <a:cubicBezTo>
                  <a:pt x="20713" y="20078"/>
                  <a:pt x="33832" y="-228"/>
                  <a:pt x="44958" y="8940"/>
                </a:cubicBezTo>
                <a:cubicBezTo>
                  <a:pt x="46278" y="10020"/>
                  <a:pt x="50444" y="8534"/>
                  <a:pt x="51473" y="7442"/>
                </a:cubicBezTo>
                <a:cubicBezTo>
                  <a:pt x="55702" y="3136"/>
                  <a:pt x="62877" y="10312"/>
                  <a:pt x="67602" y="9880"/>
                </a:cubicBezTo>
                <a:cubicBezTo>
                  <a:pt x="74358" y="9296"/>
                  <a:pt x="85788" y="1435"/>
                  <a:pt x="90754" y="10159"/>
                </a:cubicBezTo>
                <a:cubicBezTo>
                  <a:pt x="91694" y="11747"/>
                  <a:pt x="96532" y="9842"/>
                  <a:pt x="97497" y="8890"/>
                </a:cubicBezTo>
                <a:cubicBezTo>
                  <a:pt x="99009" y="7289"/>
                  <a:pt x="100672" y="5854"/>
                  <a:pt x="102527" y="4584"/>
                </a:cubicBezTo>
                <a:cubicBezTo>
                  <a:pt x="100342" y="5105"/>
                  <a:pt x="98158" y="5562"/>
                  <a:pt x="95999" y="6070"/>
                </a:cubicBezTo>
                <a:cubicBezTo>
                  <a:pt x="107454" y="15887"/>
                  <a:pt x="117525" y="-5067"/>
                  <a:pt x="129184" y="9296"/>
                </a:cubicBezTo>
                <a:cubicBezTo>
                  <a:pt x="136093" y="17779"/>
                  <a:pt x="146507" y="4165"/>
                  <a:pt x="148450" y="5346"/>
                </a:cubicBezTo>
                <a:cubicBezTo>
                  <a:pt x="150190" y="6413"/>
                  <a:pt x="156019" y="3492"/>
                  <a:pt x="155130" y="2971"/>
                </a:cubicBezTo>
                <a:cubicBezTo>
                  <a:pt x="147370" y="-1676"/>
                  <a:pt x="138493" y="10159"/>
                  <a:pt x="133972" y="4546"/>
                </a:cubicBezTo>
                <a:cubicBezTo>
                  <a:pt x="129768" y="-558"/>
                  <a:pt x="120370" y="-1066"/>
                  <a:pt x="114350" y="0"/>
                </a:cubicBezTo>
                <a:cubicBezTo>
                  <a:pt x="109004" y="965"/>
                  <a:pt x="106400" y="6857"/>
                  <a:pt x="102654" y="3695"/>
                </a:cubicBezTo>
                <a:cubicBezTo>
                  <a:pt x="101244" y="2463"/>
                  <a:pt x="97294" y="4267"/>
                  <a:pt x="96151" y="5143"/>
                </a:cubicBezTo>
                <a:cubicBezTo>
                  <a:pt x="94284" y="6426"/>
                  <a:pt x="92621" y="7861"/>
                  <a:pt x="91109" y="9448"/>
                </a:cubicBezTo>
                <a:cubicBezTo>
                  <a:pt x="93344" y="9042"/>
                  <a:pt x="95580" y="8648"/>
                  <a:pt x="97828" y="8267"/>
                </a:cubicBezTo>
                <a:cubicBezTo>
                  <a:pt x="92341" y="-1333"/>
                  <a:pt x="82892" y="2806"/>
                  <a:pt x="74282" y="6121"/>
                </a:cubicBezTo>
                <a:cubicBezTo>
                  <a:pt x="67767" y="8585"/>
                  <a:pt x="62522" y="711"/>
                  <a:pt x="56133" y="1866"/>
                </a:cubicBezTo>
                <a:cubicBezTo>
                  <a:pt x="50380" y="2933"/>
                  <a:pt x="49161" y="3848"/>
                  <a:pt x="45084" y="8013"/>
                </a:cubicBezTo>
                <a:cubicBezTo>
                  <a:pt x="47282" y="7569"/>
                  <a:pt x="49453" y="7035"/>
                  <a:pt x="51612" y="6565"/>
                </a:cubicBezTo>
                <a:cubicBezTo>
                  <a:pt x="40182" y="-2882"/>
                  <a:pt x="25095" y="15252"/>
                  <a:pt x="15671" y="5130"/>
                </a:cubicBezTo>
                <a:cubicBezTo>
                  <a:pt x="14490" y="3835"/>
                  <a:pt x="10147" y="5715"/>
                  <a:pt x="9144" y="6565"/>
                </a:cubicBezTo>
                <a:cubicBezTo>
                  <a:pt x="7632" y="7721"/>
                  <a:pt x="6121" y="8826"/>
                  <a:pt x="4572" y="9905"/>
                </a:cubicBezTo>
                <a:cubicBezTo>
                  <a:pt x="3136" y="9944"/>
                  <a:pt x="-3441" y="12763"/>
                  <a:pt x="0" y="12750"/>
                </a:cubicBezTo>
              </a:path>
            </a:pathLst>
          </a:custGeom>
          <a:solidFill>
            <a:srgbClr val="231F2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pic>
        <p:nvPicPr>
          <p:cNvPr id="1846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0900" y="469900"/>
            <a:ext cx="39370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63" name="TextBox 1"/>
          <p:cNvSpPr txBox="1">
            <a:spLocks noChangeArrowheads="1"/>
          </p:cNvSpPr>
          <p:nvPr/>
        </p:nvSpPr>
        <p:spPr bwMode="auto">
          <a:xfrm>
            <a:off x="9321800" y="482600"/>
            <a:ext cx="438150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>
            <a:prstTxWarp prst="textNoShape">
              <a:avLst/>
            </a:prstTxWarp>
            <a:spAutoFit/>
          </a:bodyPr>
          <a:lstStyle/>
          <a:p>
            <a:pPr>
              <a:lnSpc>
                <a:spcPts val="1100"/>
              </a:lnSpc>
            </a:pPr>
            <a:r>
              <a:rPr lang="en-US" altLang="zh-CN" sz="1000">
                <a:solidFill>
                  <a:srgbClr val="231F20"/>
                </a:solidFill>
                <a:latin typeface="Arial Bold" pitchFamily="-72" charset="0"/>
                <a:cs typeface="Times New Roman" pitchFamily="-72" charset="0"/>
              </a:rPr>
              <a:t>Liite</a:t>
            </a:r>
            <a:r>
              <a:rPr lang="en-US" altLang="zh-CN" sz="1000">
                <a:latin typeface="Arial Bold" pitchFamily="-72" charset="0"/>
                <a:cs typeface="Times New Roman" pitchFamily="-72" charset="0"/>
              </a:rPr>
              <a:t> </a:t>
            </a:r>
            <a:r>
              <a:rPr lang="en-US" altLang="zh-CN" sz="1000">
                <a:solidFill>
                  <a:srgbClr val="231F20"/>
                </a:solidFill>
                <a:latin typeface="Arial Bold" pitchFamily="-72" charset="0"/>
                <a:cs typeface="Times New Roman" pitchFamily="-72" charset="0"/>
              </a:rPr>
              <a:t>24</a:t>
            </a:r>
          </a:p>
        </p:txBody>
      </p:sp>
      <p:sp>
        <p:nvSpPr>
          <p:cNvPr id="18467" name="TextBox 1"/>
          <p:cNvSpPr txBox="1">
            <a:spLocks noChangeArrowheads="1"/>
          </p:cNvSpPr>
          <p:nvPr/>
        </p:nvSpPr>
        <p:spPr bwMode="auto">
          <a:xfrm>
            <a:off x="1270000" y="558800"/>
            <a:ext cx="2105025" cy="249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>
            <a:prstTxWarp prst="textNoShape">
              <a:avLst/>
            </a:prstTxWarp>
            <a:spAutoFit/>
          </a:bodyPr>
          <a:lstStyle/>
          <a:p>
            <a:pPr>
              <a:lnSpc>
                <a:spcPts val="1600"/>
              </a:lnSpc>
              <a:tabLst>
                <a:tab pos="419100" algn="l"/>
                <a:tab pos="685800" algn="l"/>
                <a:tab pos="736600" algn="l"/>
                <a:tab pos="749300" algn="l"/>
                <a:tab pos="774700" algn="l"/>
              </a:tabLst>
            </a:pPr>
            <a:r>
              <a:rPr lang="en-US" altLang="zh-CN" sz="1400">
                <a:solidFill>
                  <a:srgbClr val="231F20"/>
                </a:solidFill>
                <a:latin typeface="Arial Bold" pitchFamily="-72" charset="0"/>
                <a:cs typeface="Times New Roman" pitchFamily="-72" charset="0"/>
              </a:rPr>
              <a:t>Ryhmän</a:t>
            </a:r>
            <a:r>
              <a:rPr lang="en-US" altLang="zh-CN" sz="1400">
                <a:latin typeface="Arial Bold" pitchFamily="-72" charset="0"/>
                <a:cs typeface="Times New Roman" pitchFamily="-72" charset="0"/>
              </a:rPr>
              <a:t> </a:t>
            </a:r>
            <a:r>
              <a:rPr lang="en-US" altLang="zh-CN" sz="1400">
                <a:solidFill>
                  <a:srgbClr val="231F20"/>
                </a:solidFill>
                <a:latin typeface="Arial Bold" pitchFamily="-72" charset="0"/>
                <a:cs typeface="Times New Roman" pitchFamily="-72" charset="0"/>
              </a:rPr>
              <a:t>jäsenten</a:t>
            </a:r>
            <a:r>
              <a:rPr lang="en-US" altLang="zh-CN" sz="1400">
                <a:latin typeface="Arial Bold" pitchFamily="-72" charset="0"/>
                <a:cs typeface="Times New Roman" pitchFamily="-72" charset="0"/>
              </a:rPr>
              <a:t> </a:t>
            </a:r>
            <a:r>
              <a:rPr lang="en-US" altLang="zh-CN" sz="1400">
                <a:solidFill>
                  <a:srgbClr val="231F20"/>
                </a:solidFill>
                <a:latin typeface="Arial Bold" pitchFamily="-72" charset="0"/>
                <a:cs typeface="Times New Roman" pitchFamily="-72" charset="0"/>
              </a:rPr>
              <a:t>rooleja</a:t>
            </a:r>
            <a:endParaRPr lang="en-US" altLang="zh-CN" sz="900">
              <a:solidFill>
                <a:srgbClr val="231F20"/>
              </a:solidFill>
              <a:latin typeface="Times New Roman" pitchFamily="-72" charset="0"/>
              <a:ea typeface="Times New Roman" pitchFamily="-72" charset="0"/>
              <a:cs typeface="Times New Roman" pitchFamily="-72" charset="0"/>
            </a:endParaRPr>
          </a:p>
        </p:txBody>
      </p:sp>
      <p:sp>
        <p:nvSpPr>
          <p:cNvPr id="1034" name="TextBox 1"/>
          <p:cNvSpPr txBox="1"/>
          <p:nvPr/>
        </p:nvSpPr>
        <p:spPr>
          <a:xfrm>
            <a:off x="2549525" y="7315200"/>
            <a:ext cx="5832475" cy="173038"/>
          </a:xfrm>
          <a:prstGeom prst="rect">
            <a:avLst/>
          </a:prstGeom>
          <a:noFill/>
        </p:spPr>
        <p:txBody>
          <a:bodyPr wrap="none" lIns="0" tIns="0" rIns="0">
            <a:prstTxWarp prst="textNoShape">
              <a:avLst/>
            </a:prstTxWarp>
            <a:spAutoFit/>
          </a:bodyPr>
          <a:lstStyle/>
          <a:p>
            <a:pPr>
              <a:lnSpc>
                <a:spcPts val="1000"/>
              </a:lnSpc>
              <a:tabLst>
                <a:tab pos="444500" algn="l"/>
                <a:tab pos="482600" algn="l"/>
              </a:tabLst>
            </a:pP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Sari</a:t>
            </a:r>
            <a:r>
              <a:rPr lang="en-US" altLang="zh-CN" sz="8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Toivakka</a:t>
            </a:r>
            <a:r>
              <a:rPr lang="en-US" altLang="zh-CN" sz="8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&amp;</a:t>
            </a:r>
            <a:r>
              <a:rPr lang="en-US" altLang="zh-CN" sz="8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Miina</a:t>
            </a:r>
            <a:r>
              <a:rPr lang="en-US" altLang="zh-CN" sz="8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Maasola:</a:t>
            </a:r>
            <a:r>
              <a:rPr lang="en-US" altLang="zh-CN" sz="8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Itsetunto</a:t>
            </a:r>
            <a:r>
              <a:rPr lang="en-US" altLang="zh-CN" sz="8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kohdalleen!</a:t>
            </a:r>
            <a:r>
              <a:rPr lang="en-US" altLang="zh-CN" sz="8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Harjoituksia</a:t>
            </a:r>
            <a:r>
              <a:rPr lang="en-US" altLang="zh-CN" sz="8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itsetuntemuksen</a:t>
            </a:r>
            <a:r>
              <a:rPr lang="en-US" altLang="zh-CN" sz="8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ja</a:t>
            </a:r>
            <a:r>
              <a:rPr lang="en-US" altLang="zh-CN" sz="8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vuorovaikutustaitojen</a:t>
            </a:r>
            <a:r>
              <a:rPr lang="en-US" altLang="zh-CN" sz="8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oppimiseen</a:t>
            </a:r>
            <a:r>
              <a:rPr lang="en-US" altLang="zh-CN" sz="8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(PS-kustannus</a:t>
            </a:r>
            <a:r>
              <a:rPr lang="en-US" altLang="zh-CN" sz="800"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 </a:t>
            </a:r>
            <a:r>
              <a:rPr lang="en-US" altLang="zh-CN" sz="800" i="1">
                <a:solidFill>
                  <a:srgbClr val="5E1F82"/>
                </a:solidFill>
                <a:latin typeface="Times New Roman" pitchFamily="-72" charset="0"/>
                <a:ea typeface="Times New Roman" pitchFamily="-72" charset="0"/>
                <a:cs typeface="Times New Roman" pitchFamily="-72" charset="0"/>
              </a:rPr>
              <a:t>2011)</a:t>
            </a:r>
          </a:p>
        </p:txBody>
      </p:sp>
      <p:pic>
        <p:nvPicPr>
          <p:cNvPr id="18479" name="Picture 1071" descr="roolit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14400" y="1008063"/>
            <a:ext cx="8915400" cy="6161087"/>
          </a:xfrm>
          <a:prstGeom prst="rect">
            <a:avLst/>
          </a:prstGeom>
          <a:noFill/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Osaka"/>
        <a:cs typeface="Osaka"/>
      </a:majorFont>
      <a:minorFont>
        <a:latin typeface="Arial"/>
        <a:ea typeface="Osaka"/>
        <a:cs typeface="Osak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72" charset="0"/>
            <a:ea typeface="ＭＳ Ｐゴシック" pitchFamily="-72" charset="-128"/>
            <a:cs typeface="ＭＳ Ｐゴシック" pitchFamily="-7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72" charset="0"/>
            <a:ea typeface="ＭＳ Ｐゴシック" pitchFamily="-72" charset="-128"/>
            <a:cs typeface="ＭＳ Ｐゴシック" pitchFamily="-72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OSX:Applications:Microsoft Office 2004:Templates:Presentations:Designs:Blank Presentation</Template>
  <TotalTime>36</TotalTime>
  <Words>257</Words>
  <Application>Microsoft Office PowerPoint</Application>
  <PresentationFormat>Custom</PresentationFormat>
  <Paragraphs>97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Calibri</vt:lpstr>
      <vt:lpstr>ＭＳ Ｐゴシック</vt:lpstr>
      <vt:lpstr>Arial</vt:lpstr>
      <vt:lpstr>Osaka</vt:lpstr>
      <vt:lpstr>Times</vt:lpstr>
      <vt:lpstr>宋体</vt:lpstr>
      <vt:lpstr>Arial Bold</vt:lpstr>
      <vt:lpstr>Times New Roman</vt:lpstr>
      <vt:lpstr>Blank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x</cp:lastModifiedBy>
  <cp:revision>14</cp:revision>
  <dcterms:created xsi:type="dcterms:W3CDTF">2006-08-16T00:00:00Z</dcterms:created>
  <dcterms:modified xsi:type="dcterms:W3CDTF">2011-10-25T08:22:27Z</dcterms:modified>
</cp:coreProperties>
</file>